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18" r:id="rId3"/>
    <p:sldId id="319" r:id="rId4"/>
    <p:sldId id="362" r:id="rId5"/>
    <p:sldId id="363" r:id="rId6"/>
    <p:sldId id="365" r:id="rId7"/>
    <p:sldId id="364" r:id="rId8"/>
    <p:sldId id="366" r:id="rId9"/>
    <p:sldId id="384" r:id="rId10"/>
    <p:sldId id="385" r:id="rId11"/>
    <p:sldId id="386" r:id="rId12"/>
    <p:sldId id="387" r:id="rId13"/>
    <p:sldId id="392" r:id="rId14"/>
    <p:sldId id="388" r:id="rId15"/>
    <p:sldId id="389" r:id="rId16"/>
    <p:sldId id="393" r:id="rId17"/>
    <p:sldId id="390" r:id="rId18"/>
    <p:sldId id="394" r:id="rId19"/>
    <p:sldId id="391" r:id="rId20"/>
    <p:sldId id="395" r:id="rId21"/>
    <p:sldId id="317" r:id="rId22"/>
    <p:sldId id="288" r:id="rId23"/>
    <p:sldId id="289" r:id="rId24"/>
    <p:sldId id="290" r:id="rId25"/>
    <p:sldId id="291" r:id="rId26"/>
    <p:sldId id="292" r:id="rId27"/>
    <p:sldId id="313" r:id="rId28"/>
    <p:sldId id="314" r:id="rId29"/>
    <p:sldId id="293" r:id="rId30"/>
    <p:sldId id="310" r:id="rId31"/>
    <p:sldId id="311" r:id="rId32"/>
    <p:sldId id="294" r:id="rId33"/>
    <p:sldId id="296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256" r:id="rId49"/>
    <p:sldId id="257" r:id="rId50"/>
    <p:sldId id="269" r:id="rId51"/>
    <p:sldId id="270" r:id="rId52"/>
    <p:sldId id="271" r:id="rId53"/>
    <p:sldId id="258" r:id="rId54"/>
    <p:sldId id="259" r:id="rId55"/>
    <p:sldId id="260" r:id="rId56"/>
    <p:sldId id="261" r:id="rId57"/>
    <p:sldId id="262" r:id="rId58"/>
    <p:sldId id="263" r:id="rId59"/>
    <p:sldId id="264" r:id="rId60"/>
    <p:sldId id="265" r:id="rId61"/>
    <p:sldId id="266" r:id="rId62"/>
    <p:sldId id="268" r:id="rId63"/>
    <p:sldId id="272" r:id="rId64"/>
    <p:sldId id="273" r:id="rId65"/>
    <p:sldId id="274" r:id="rId66"/>
    <p:sldId id="275" r:id="rId67"/>
    <p:sldId id="276" r:id="rId68"/>
    <p:sldId id="277" r:id="rId69"/>
    <p:sldId id="278" r:id="rId70"/>
    <p:sldId id="279" r:id="rId71"/>
    <p:sldId id="280" r:id="rId72"/>
    <p:sldId id="281" r:id="rId73"/>
    <p:sldId id="282" r:id="rId74"/>
    <p:sldId id="283" r:id="rId75"/>
    <p:sldId id="284" r:id="rId76"/>
    <p:sldId id="315" r:id="rId77"/>
    <p:sldId id="320" r:id="rId78"/>
    <p:sldId id="321" r:id="rId79"/>
    <p:sldId id="322" r:id="rId80"/>
    <p:sldId id="323" r:id="rId81"/>
    <p:sldId id="326" r:id="rId82"/>
    <p:sldId id="330" r:id="rId83"/>
    <p:sldId id="327" r:id="rId84"/>
    <p:sldId id="328" r:id="rId85"/>
    <p:sldId id="329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54" r:id="rId110"/>
    <p:sldId id="355" r:id="rId111"/>
    <p:sldId id="357" r:id="rId112"/>
    <p:sldId id="356" r:id="rId113"/>
    <p:sldId id="358" r:id="rId114"/>
    <p:sldId id="359" r:id="rId115"/>
    <p:sldId id="360" r:id="rId116"/>
    <p:sldId id="361" r:id="rId117"/>
    <p:sldId id="367" r:id="rId118"/>
    <p:sldId id="368" r:id="rId119"/>
    <p:sldId id="380" r:id="rId120"/>
    <p:sldId id="379" r:id="rId121"/>
    <p:sldId id="374" r:id="rId122"/>
    <p:sldId id="373" r:id="rId123"/>
    <p:sldId id="372" r:id="rId124"/>
    <p:sldId id="375" r:id="rId125"/>
    <p:sldId id="371" r:id="rId126"/>
    <p:sldId id="370" r:id="rId127"/>
    <p:sldId id="376" r:id="rId128"/>
    <p:sldId id="377" r:id="rId129"/>
    <p:sldId id="381" r:id="rId130"/>
    <p:sldId id="382" r:id="rId131"/>
    <p:sldId id="383" r:id="rId132"/>
    <p:sldId id="396" r:id="rId133"/>
    <p:sldId id="397" r:id="rId134"/>
    <p:sldId id="398" r:id="rId1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BF15E14E-455C-4E58-9DE4-4EC463ACBEB0}">
          <p14:sldIdLst>
            <p14:sldId id="316"/>
            <p14:sldId id="318"/>
            <p14:sldId id="319"/>
            <p14:sldId id="362"/>
            <p14:sldId id="363"/>
            <p14:sldId id="365"/>
            <p14:sldId id="364"/>
            <p14:sldId id="366"/>
          </p14:sldIdLst>
        </p14:section>
        <p14:section name="JS vs PHP" id="{5AD650AD-5F05-430D-833C-7D3CA233EB19}">
          <p14:sldIdLst>
            <p14:sldId id="384"/>
            <p14:sldId id="385"/>
            <p14:sldId id="386"/>
            <p14:sldId id="387"/>
            <p14:sldId id="392"/>
            <p14:sldId id="388"/>
            <p14:sldId id="389"/>
            <p14:sldId id="393"/>
            <p14:sldId id="390"/>
            <p14:sldId id="394"/>
            <p14:sldId id="391"/>
            <p14:sldId id="395"/>
          </p14:sldIdLst>
        </p14:section>
        <p14:section name="Login" id="{A77E63B3-D0BF-4C58-9D6D-482FB78E9189}">
          <p14:sldIdLst>
            <p14:sldId id="317"/>
            <p14:sldId id="288"/>
            <p14:sldId id="289"/>
            <p14:sldId id="290"/>
            <p14:sldId id="291"/>
            <p14:sldId id="292"/>
            <p14:sldId id="313"/>
            <p14:sldId id="314"/>
            <p14:sldId id="293"/>
            <p14:sldId id="310"/>
            <p14:sldId id="311"/>
            <p14:sldId id="294"/>
            <p14:sldId id="296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Generace světa" id="{084EFF7F-FCC9-44B3-80AF-E5A2EB586B2E}">
          <p14:sldIdLst>
            <p14:sldId id="256"/>
            <p14:sldId id="257"/>
            <p14:sldId id="269"/>
            <p14:sldId id="270"/>
            <p14:sldId id="271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  <p14:section name="render world" id="{70F3D293-E6BB-469C-931C-B810F13EDD65}">
          <p14:sldIdLst>
            <p14:sldId id="315"/>
          </p14:sldIdLst>
        </p14:section>
        <p14:section name="Save/Load" id="{8CFAAB4B-C911-4514-B8B6-49CDBF3325CD}">
          <p14:sldIdLst>
            <p14:sldId id="320"/>
            <p14:sldId id="321"/>
            <p14:sldId id="322"/>
            <p14:sldId id="323"/>
            <p14:sldId id="326"/>
            <p14:sldId id="330"/>
            <p14:sldId id="327"/>
            <p14:sldId id="328"/>
            <p14:sldId id="329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7"/>
            <p14:sldId id="356"/>
            <p14:sldId id="358"/>
            <p14:sldId id="359"/>
            <p14:sldId id="360"/>
            <p14:sldId id="361"/>
          </p14:sldIdLst>
        </p14:section>
        <p14:section name="Textury" id="{21BF4E33-09C6-4CD1-8ACE-CF5F411545B5}">
          <p14:sldIdLst>
            <p14:sldId id="367"/>
            <p14:sldId id="368"/>
            <p14:sldId id="380"/>
            <p14:sldId id="379"/>
            <p14:sldId id="374"/>
            <p14:sldId id="373"/>
            <p14:sldId id="372"/>
            <p14:sldId id="375"/>
            <p14:sldId id="371"/>
            <p14:sldId id="370"/>
            <p14:sldId id="376"/>
            <p14:sldId id="377"/>
            <p14:sldId id="381"/>
            <p14:sldId id="382"/>
            <p14:sldId id="383"/>
          </p14:sldIdLst>
        </p14:section>
        <p14:section name="Závěr" id="{56889AB3-D355-4C39-9846-E454BE2115B6}">
          <p14:sldIdLst>
            <p14:sldId id="396"/>
            <p14:sldId id="397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9CCC"/>
    <a:srgbClr val="00029C"/>
    <a:srgbClr val="C94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CCE24-09A4-41FD-80E3-CB76692E6011}" v="587" dt="2022-04-07T22:41:45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0" autoAdjust="0"/>
    <p:restoredTop sz="94660"/>
  </p:normalViewPr>
  <p:slideViewPr>
    <p:cSldViewPr snapToGrid="0">
      <p:cViewPr>
        <p:scale>
          <a:sx n="72" d="100"/>
          <a:sy n="72" d="100"/>
        </p:scale>
        <p:origin x="14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37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5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8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1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44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8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58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0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00D4-32BB-41DE-A110-1FE8E348DE92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0BA3-1E0D-4945-A587-E956AD80B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93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6.svg"/><Relationship Id="rId5" Type="http://schemas.openxmlformats.org/officeDocument/2006/relationships/image" Target="../media/image21.sv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6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6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6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6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32.png"/><Relationship Id="rId17" Type="http://schemas.openxmlformats.org/officeDocument/2006/relationships/image" Target="../media/image6.svg"/><Relationship Id="rId2" Type="http://schemas.openxmlformats.org/officeDocument/2006/relationships/image" Target="../media/image18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1.svg"/><Relationship Id="rId5" Type="http://schemas.openxmlformats.org/officeDocument/2006/relationships/image" Target="../media/image21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7" Type="http://schemas.openxmlformats.org/officeDocument/2006/relationships/image" Target="../media/image6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6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3.svg"/><Relationship Id="rId7" Type="http://schemas.openxmlformats.org/officeDocument/2006/relationships/image" Target="../media/image9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6.sv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3.svg"/><Relationship Id="rId7" Type="http://schemas.openxmlformats.org/officeDocument/2006/relationships/image" Target="../media/image99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6.svg"/><Relationship Id="rId5" Type="http://schemas.openxmlformats.org/officeDocument/2006/relationships/image" Target="../media/image95.svg"/><Relationship Id="rId10" Type="http://schemas.openxmlformats.org/officeDocument/2006/relationships/image" Target="../media/image5.png"/><Relationship Id="rId4" Type="http://schemas.openxmlformats.org/officeDocument/2006/relationships/image" Target="../media/image94.png"/><Relationship Id="rId9" Type="http://schemas.openxmlformats.org/officeDocument/2006/relationships/image" Target="../media/image97.sv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5.png"/><Relationship Id="rId3" Type="http://schemas.openxmlformats.org/officeDocument/2006/relationships/image" Target="../media/image101.sv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svg"/><Relationship Id="rId10" Type="http://schemas.openxmlformats.org/officeDocument/2006/relationships/image" Target="../media/image108.sv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6.sv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6.svg"/><Relationship Id="rId3" Type="http://schemas.openxmlformats.org/officeDocument/2006/relationships/image" Target="../media/image112.svg"/><Relationship Id="rId7" Type="http://schemas.openxmlformats.org/officeDocument/2006/relationships/image" Target="../media/image116.svg"/><Relationship Id="rId12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svg"/><Relationship Id="rId5" Type="http://schemas.openxmlformats.org/officeDocument/2006/relationships/image" Target="../media/image114.sv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sv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2.svg"/><Relationship Id="rId7" Type="http://schemas.openxmlformats.org/officeDocument/2006/relationships/image" Target="../media/image116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19.svg"/><Relationship Id="rId5" Type="http://schemas.openxmlformats.org/officeDocument/2006/relationships/image" Target="../media/image114.svg"/><Relationship Id="rId10" Type="http://schemas.openxmlformats.org/officeDocument/2006/relationships/image" Target="../media/image118.png"/><Relationship Id="rId4" Type="http://schemas.openxmlformats.org/officeDocument/2006/relationships/image" Target="../media/image113.png"/><Relationship Id="rId9" Type="http://schemas.openxmlformats.org/officeDocument/2006/relationships/image" Target="../media/image117.sv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30.png"/><Relationship Id="rId17" Type="http://schemas.openxmlformats.org/officeDocument/2006/relationships/image" Target="../media/image6.svg"/><Relationship Id="rId2" Type="http://schemas.openxmlformats.org/officeDocument/2006/relationships/image" Target="../media/image3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33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6.sv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4" Type="http://schemas.openxmlformats.org/officeDocument/2006/relationships/hyperlink" Target="web7.4fan.cz/projects/hexa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9.svg"/><Relationship Id="rId18" Type="http://schemas.openxmlformats.org/officeDocument/2006/relationships/image" Target="../media/image5.png"/><Relationship Id="rId3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45.svg"/><Relationship Id="rId2" Type="http://schemas.openxmlformats.org/officeDocument/2006/relationships/image" Target="../media/image3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39.svg"/><Relationship Id="rId15" Type="http://schemas.openxmlformats.org/officeDocument/2006/relationships/image" Target="../media/image43.svg"/><Relationship Id="rId10" Type="http://schemas.openxmlformats.org/officeDocument/2006/relationships/image" Target="../media/image26.png"/><Relationship Id="rId19" Type="http://schemas.openxmlformats.org/officeDocument/2006/relationships/image" Target="../media/image6.svg"/><Relationship Id="rId4" Type="http://schemas.openxmlformats.org/officeDocument/2006/relationships/image" Target="../media/image38.png"/><Relationship Id="rId9" Type="http://schemas.openxmlformats.org/officeDocument/2006/relationships/image" Target="../media/image41.sv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svg"/><Relationship Id="rId18" Type="http://schemas.openxmlformats.org/officeDocument/2006/relationships/image" Target="../media/image5.png"/><Relationship Id="rId3" Type="http://schemas.openxmlformats.org/officeDocument/2006/relationships/image" Target="../media/image45.sv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17" Type="http://schemas.openxmlformats.org/officeDocument/2006/relationships/image" Target="../media/image29.svg"/><Relationship Id="rId2" Type="http://schemas.openxmlformats.org/officeDocument/2006/relationships/image" Target="../media/image4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23.svg"/><Relationship Id="rId5" Type="http://schemas.openxmlformats.org/officeDocument/2006/relationships/image" Target="../media/image43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6.svg"/><Relationship Id="rId4" Type="http://schemas.openxmlformats.org/officeDocument/2006/relationships/image" Target="../media/image42.png"/><Relationship Id="rId9" Type="http://schemas.openxmlformats.org/officeDocument/2006/relationships/image" Target="../media/image39.sv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svg"/><Relationship Id="rId1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32.png"/><Relationship Id="rId17" Type="http://schemas.openxmlformats.org/officeDocument/2006/relationships/image" Target="../media/image45.svg"/><Relationship Id="rId2" Type="http://schemas.openxmlformats.org/officeDocument/2006/relationships/image" Target="../media/image18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1.svg"/><Relationship Id="rId5" Type="http://schemas.openxmlformats.org/officeDocument/2006/relationships/image" Target="../media/image39.svg"/><Relationship Id="rId15" Type="http://schemas.openxmlformats.org/officeDocument/2006/relationships/image" Target="../media/image47.svg"/><Relationship Id="rId10" Type="http://schemas.openxmlformats.org/officeDocument/2006/relationships/image" Target="../media/image30.png"/><Relationship Id="rId19" Type="http://schemas.openxmlformats.org/officeDocument/2006/relationships/image" Target="../media/image6.svg"/><Relationship Id="rId4" Type="http://schemas.openxmlformats.org/officeDocument/2006/relationships/image" Target="../media/image38.png"/><Relationship Id="rId9" Type="http://schemas.openxmlformats.org/officeDocument/2006/relationships/image" Target="../media/image25.sv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.svg"/><Relationship Id="rId18" Type="http://schemas.openxmlformats.org/officeDocument/2006/relationships/image" Target="../media/image5.png"/><Relationship Id="rId3" Type="http://schemas.openxmlformats.org/officeDocument/2006/relationships/image" Target="../media/image47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33.svg"/><Relationship Id="rId2" Type="http://schemas.openxmlformats.org/officeDocument/2006/relationships/image" Target="../media/image46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45.svg"/><Relationship Id="rId15" Type="http://schemas.openxmlformats.org/officeDocument/2006/relationships/image" Target="../media/image31.svg"/><Relationship Id="rId10" Type="http://schemas.openxmlformats.org/officeDocument/2006/relationships/image" Target="../media/image22.png"/><Relationship Id="rId19" Type="http://schemas.openxmlformats.org/officeDocument/2006/relationships/image" Target="../media/image6.svg"/><Relationship Id="rId4" Type="http://schemas.openxmlformats.org/officeDocument/2006/relationships/image" Target="../media/image44.png"/><Relationship Id="rId9" Type="http://schemas.openxmlformats.org/officeDocument/2006/relationships/image" Target="../media/image39.sv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52.png"/><Relationship Id="rId3" Type="http://schemas.openxmlformats.org/officeDocument/2006/relationships/image" Target="../media/image49.svg"/><Relationship Id="rId21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48.png"/><Relationship Id="rId16" Type="http://schemas.openxmlformats.org/officeDocument/2006/relationships/image" Target="../media/image2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31.svg"/><Relationship Id="rId10" Type="http://schemas.openxmlformats.org/officeDocument/2006/relationships/image" Target="../media/image50.png"/><Relationship Id="rId19" Type="http://schemas.openxmlformats.org/officeDocument/2006/relationships/image" Target="../media/image53.svg"/><Relationship Id="rId4" Type="http://schemas.openxmlformats.org/officeDocument/2006/relationships/image" Target="../media/image44.png"/><Relationship Id="rId9" Type="http://schemas.openxmlformats.org/officeDocument/2006/relationships/image" Target="../media/image21.sv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1.svg"/><Relationship Id="rId18" Type="http://schemas.openxmlformats.org/officeDocument/2006/relationships/image" Target="../media/image28.png"/><Relationship Id="rId3" Type="http://schemas.openxmlformats.org/officeDocument/2006/relationships/image" Target="../media/image49.svg"/><Relationship Id="rId21" Type="http://schemas.openxmlformats.org/officeDocument/2006/relationships/image" Target="../media/image6.svg"/><Relationship Id="rId7" Type="http://schemas.openxmlformats.org/officeDocument/2006/relationships/image" Target="../media/image19.svg"/><Relationship Id="rId12" Type="http://schemas.openxmlformats.org/officeDocument/2006/relationships/image" Target="../media/image50.png"/><Relationship Id="rId17" Type="http://schemas.openxmlformats.org/officeDocument/2006/relationships/image" Target="../media/image31.svg"/><Relationship Id="rId2" Type="http://schemas.openxmlformats.org/officeDocument/2006/relationships/image" Target="../media/image48.png"/><Relationship Id="rId16" Type="http://schemas.openxmlformats.org/officeDocument/2006/relationships/image" Target="../media/image30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5" Type="http://schemas.openxmlformats.org/officeDocument/2006/relationships/image" Target="../media/image4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44.png"/><Relationship Id="rId9" Type="http://schemas.openxmlformats.org/officeDocument/2006/relationships/image" Target="../media/image53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49.svg"/><Relationship Id="rId7" Type="http://schemas.openxmlformats.org/officeDocument/2006/relationships/image" Target="../media/image19.svg"/><Relationship Id="rId12" Type="http://schemas.openxmlformats.org/officeDocument/2006/relationships/image" Target="../media/image54.svg"/><Relationship Id="rId17" Type="http://schemas.openxmlformats.org/officeDocument/2006/relationships/image" Target="../media/image28.png"/><Relationship Id="rId2" Type="http://schemas.openxmlformats.org/officeDocument/2006/relationships/image" Target="../media/image48.png"/><Relationship Id="rId16" Type="http://schemas.openxmlformats.org/officeDocument/2006/relationships/image" Target="../media/image55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svg"/><Relationship Id="rId5" Type="http://schemas.openxmlformats.org/officeDocument/2006/relationships/image" Target="../media/image45.svg"/><Relationship Id="rId15" Type="http://schemas.openxmlformats.org/officeDocument/2006/relationships/image" Target="../media/image26.png"/><Relationship Id="rId10" Type="http://schemas.openxmlformats.org/officeDocument/2006/relationships/image" Target="../media/image20.png"/><Relationship Id="rId19" Type="http://schemas.openxmlformats.org/officeDocument/2006/relationships/image" Target="../media/image5.png"/><Relationship Id="rId4" Type="http://schemas.openxmlformats.org/officeDocument/2006/relationships/image" Target="../media/image44.png"/><Relationship Id="rId9" Type="http://schemas.openxmlformats.org/officeDocument/2006/relationships/image" Target="../media/image23.svg"/><Relationship Id="rId1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7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.svg"/><Relationship Id="rId5" Type="http://schemas.openxmlformats.org/officeDocument/2006/relationships/image" Target="../media/image67.svg"/><Relationship Id="rId10" Type="http://schemas.openxmlformats.org/officeDocument/2006/relationships/image" Target="../media/image5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.svg"/><Relationship Id="rId5" Type="http://schemas.openxmlformats.org/officeDocument/2006/relationships/image" Target="../media/image67.svg"/><Relationship Id="rId10" Type="http://schemas.openxmlformats.org/officeDocument/2006/relationships/image" Target="../media/image5.png"/><Relationship Id="rId4" Type="http://schemas.openxmlformats.org/officeDocument/2006/relationships/image" Target="../media/image66.png"/><Relationship Id="rId9" Type="http://schemas.openxmlformats.org/officeDocument/2006/relationships/image" Target="../media/image63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.svg"/><Relationship Id="rId5" Type="http://schemas.openxmlformats.org/officeDocument/2006/relationships/image" Target="../media/image67.svg"/><Relationship Id="rId10" Type="http://schemas.openxmlformats.org/officeDocument/2006/relationships/image" Target="../media/image5.png"/><Relationship Id="rId4" Type="http://schemas.openxmlformats.org/officeDocument/2006/relationships/image" Target="../media/image66.png"/><Relationship Id="rId9" Type="http://schemas.openxmlformats.org/officeDocument/2006/relationships/image" Target="../media/image63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.svg"/><Relationship Id="rId5" Type="http://schemas.openxmlformats.org/officeDocument/2006/relationships/image" Target="../media/image67.svg"/><Relationship Id="rId10" Type="http://schemas.openxmlformats.org/officeDocument/2006/relationships/image" Target="../media/image5.png"/><Relationship Id="rId4" Type="http://schemas.openxmlformats.org/officeDocument/2006/relationships/image" Target="../media/image66.png"/><Relationship Id="rId9" Type="http://schemas.openxmlformats.org/officeDocument/2006/relationships/image" Target="../media/image63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6.svg"/><Relationship Id="rId5" Type="http://schemas.openxmlformats.org/officeDocument/2006/relationships/image" Target="../media/image67.svg"/><Relationship Id="rId10" Type="http://schemas.openxmlformats.org/officeDocument/2006/relationships/image" Target="../media/image5.png"/><Relationship Id="rId4" Type="http://schemas.openxmlformats.org/officeDocument/2006/relationships/image" Target="../media/image66.png"/><Relationship Id="rId9" Type="http://schemas.openxmlformats.org/officeDocument/2006/relationships/image" Target="../media/image7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6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06C404D-9518-4FEE-9219-09E64C177827}"/>
              </a:ext>
            </a:extLst>
          </p:cNvPr>
          <p:cNvSpPr/>
          <p:nvPr/>
        </p:nvSpPr>
        <p:spPr>
          <a:xfrm>
            <a:off x="716902" y="718069"/>
            <a:ext cx="10758195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Obrázek 10" descr="Obsah obrázku text, klipart&#10;&#10;Popis byl vytvořen automaticky">
            <a:extLst>
              <a:ext uri="{FF2B5EF4-FFF2-40B4-BE49-F238E27FC236}">
                <a16:creationId xmlns:a16="http://schemas.microsoft.com/office/drawing/2014/main" id="{40888180-3487-4FF8-8085-052EF0492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9" y="1144082"/>
            <a:ext cx="4069409" cy="1020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A061DE2-72A8-42DE-9381-026D8BC2F4F0}"/>
              </a:ext>
            </a:extLst>
          </p:cNvPr>
          <p:cNvSpPr txBox="1"/>
          <p:nvPr/>
        </p:nvSpPr>
        <p:spPr>
          <a:xfrm>
            <a:off x="5089305" y="1054227"/>
            <a:ext cx="623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029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Tvorba webové hry v Javascriptu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Maturitní práce</a:t>
            </a:r>
          </a:p>
          <a:p>
            <a:pPr algn="ctr"/>
            <a:r>
              <a:rPr lang="cs-CZ" sz="2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Ročník 2021/2022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3565A4-A156-43CE-BC57-0E38F95CE977}"/>
              </a:ext>
            </a:extLst>
          </p:cNvPr>
          <p:cNvSpPr txBox="1"/>
          <p:nvPr/>
        </p:nvSpPr>
        <p:spPr>
          <a:xfrm>
            <a:off x="7596673" y="5739821"/>
            <a:ext cx="3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Tomáš Svoboda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317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 (JavaScript)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JavaScript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8" name="Grafický objekt 7" descr="Bublina chatu se souvislou výplní">
            <a:extLst>
              <a:ext uri="{FF2B5EF4-FFF2-40B4-BE49-F238E27FC236}">
                <a16:creationId xmlns:a16="http://schemas.microsoft.com/office/drawing/2014/main" id="{BE891F12-5F3E-40B5-86C2-568E7555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1349" y="2255477"/>
            <a:ext cx="914400" cy="914400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F6C22497-65E4-4F36-8B60-4BD8951F2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660" y="2230848"/>
            <a:ext cx="914400" cy="914400"/>
          </a:xfrm>
          <a:prstGeom prst="rect">
            <a:avLst/>
          </a:prstGeom>
        </p:spPr>
      </p:pic>
      <p:pic>
        <p:nvPicPr>
          <p:cNvPr id="12" name="Grafický objekt 11" descr="Obrázky se souvislou výplní">
            <a:extLst>
              <a:ext uri="{FF2B5EF4-FFF2-40B4-BE49-F238E27FC236}">
                <a16:creationId xmlns:a16="http://schemas.microsoft.com/office/drawing/2014/main" id="{5466D546-5889-413D-B93B-C2B0DC30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1349" y="3935140"/>
            <a:ext cx="914400" cy="914400"/>
          </a:xfrm>
          <a:prstGeom prst="rect">
            <a:avLst/>
          </a:prstGeom>
        </p:spPr>
      </p:pic>
      <p:pic>
        <p:nvPicPr>
          <p:cNvPr id="14" name="Grafický objekt 13" descr="Webový design se souvislou výplní">
            <a:extLst>
              <a:ext uri="{FF2B5EF4-FFF2-40B4-BE49-F238E27FC236}">
                <a16:creationId xmlns:a16="http://schemas.microsoft.com/office/drawing/2014/main" id="{54F04A5E-CFA1-477C-841F-10F3CEA4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660" y="400847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Bublina chatu se souvislou výplní">
            <a:extLst>
              <a:ext uri="{FF2B5EF4-FFF2-40B4-BE49-F238E27FC236}">
                <a16:creationId xmlns:a16="http://schemas.microsoft.com/office/drawing/2014/main" id="{C76F87AC-1ABD-4B62-BB12-05B9F8F21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940" y="2255477"/>
            <a:ext cx="914400" cy="914400"/>
          </a:xfrm>
          <a:prstGeom prst="rect">
            <a:avLst/>
          </a:prstGeom>
        </p:spPr>
      </p:pic>
      <p:pic>
        <p:nvPicPr>
          <p:cNvPr id="17" name="Grafický objekt 16" descr="Dokument se souvislou výplní">
            <a:extLst>
              <a:ext uri="{FF2B5EF4-FFF2-40B4-BE49-F238E27FC236}">
                <a16:creationId xmlns:a16="http://schemas.microsoft.com/office/drawing/2014/main" id="{1D9B5497-66DA-4A9C-9CFF-0ADF6C032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6251" y="2230848"/>
            <a:ext cx="914400" cy="914400"/>
          </a:xfrm>
          <a:prstGeom prst="rect">
            <a:avLst/>
          </a:prstGeom>
        </p:spPr>
      </p:pic>
      <p:pic>
        <p:nvPicPr>
          <p:cNvPr id="18" name="Grafický objekt 17" descr="Obrázky se souvislou výplní">
            <a:extLst>
              <a:ext uri="{FF2B5EF4-FFF2-40B4-BE49-F238E27FC236}">
                <a16:creationId xmlns:a16="http://schemas.microsoft.com/office/drawing/2014/main" id="{F08AA3F4-F964-4D26-B7F6-C8F30D160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2940" y="3935140"/>
            <a:ext cx="914400" cy="914400"/>
          </a:xfrm>
          <a:prstGeom prst="rect">
            <a:avLst/>
          </a:prstGeom>
        </p:spPr>
      </p:pic>
      <p:pic>
        <p:nvPicPr>
          <p:cNvPr id="19" name="Grafický objekt 18" descr="Webový design se souvislou výplní">
            <a:extLst>
              <a:ext uri="{FF2B5EF4-FFF2-40B4-BE49-F238E27FC236}">
                <a16:creationId xmlns:a16="http://schemas.microsoft.com/office/drawing/2014/main" id="{711D63DD-1DDA-4548-B13E-9EBBBE919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6251" y="4008474"/>
            <a:ext cx="914400" cy="9144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DF5BAB34-FCC8-4814-AD59-12123E32632C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3" name="Grafický objekt 22" descr="Informace se souvislou výplní">
            <a:extLst>
              <a:ext uri="{FF2B5EF4-FFF2-40B4-BE49-F238E27FC236}">
                <a16:creationId xmlns:a16="http://schemas.microsoft.com/office/drawing/2014/main" id="{FD2B8069-2E1A-4A39-8345-348F064B36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24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53357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53357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53357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53357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4D7641B-BB7C-4B96-8D59-C0C80E4A0AD1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A92C272D-D84E-4FA6-9D9B-0C737A52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5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53357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53357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53357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375E50B-118C-42E1-9547-102CECAA2D13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C7A25CC9-C439-422C-93BE-0571A09C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08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53357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53357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40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D5E613C-A5D0-40BA-95C2-F23B433F5454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A78C2A9A-B4F5-4871-A903-EC9D64EB1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7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53357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9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40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CCB3307-CE6C-4F78-B168-94980984A470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532AD097-6124-4A35-8E99-885709096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06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736039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9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40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F9A666B-4DC0-4255-A60D-FD2251A599ED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6940C982-FD6F-482F-BC87-B70A8F153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736038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736039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9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40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EEDC9F2-1C51-4270-A847-0E4BA84BA13A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6318F38C-5A63-4A94-B3D8-0DCAA85F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6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736038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736038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736039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9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40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DAE58CD-EEFE-43D3-815C-9400BFDF76DA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44090BD9-79E1-41FC-B6EB-38D72485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0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736037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736038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736038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736039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9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40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41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42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9EB2055-2831-4AEE-935D-476CC3344980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DFF96A67-3B3F-473C-99B2-5E35A479A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736037" y="834409"/>
            <a:ext cx="2735663" cy="144941"/>
          </a:xfrm>
          <a:prstGeom prst="roundRect">
            <a:avLst>
              <a:gd name="adj" fmla="val 23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736038" y="978271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736038" y="903971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736036" y="1040214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5" y="1109776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35" y="1177439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35" y="1246030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35" y="1315592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35" y="1385155"/>
            <a:ext cx="2735663" cy="144941"/>
          </a:xfrm>
          <a:prstGeom prst="roundRect">
            <a:avLst>
              <a:gd name="adj" fmla="val 167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3" name="Grafický objekt 2" descr="Zaškrtnutí se souvislou výplní">
            <a:extLst>
              <a:ext uri="{FF2B5EF4-FFF2-40B4-BE49-F238E27FC236}">
                <a16:creationId xmlns:a16="http://schemas.microsoft.com/office/drawing/2014/main" id="{E0CF938E-2AB3-41E7-8481-B7DC859A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7370" y="844680"/>
            <a:ext cx="672991" cy="672991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127D89B3-4CD9-4B6C-8D31-634A77F18E94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5B58C509-1913-444B-B52C-4250B3661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2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736037" y="834409"/>
            <a:ext cx="2735663" cy="144941"/>
          </a:xfrm>
          <a:prstGeom prst="roundRect">
            <a:avLst>
              <a:gd name="adj" fmla="val 23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736038" y="978271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736038" y="903971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736036" y="1040214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736035" y="1109776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736035" y="1177439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736035" y="1246030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736035" y="1315592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35" y="1385155"/>
            <a:ext cx="2735663" cy="144941"/>
          </a:xfrm>
          <a:prstGeom prst="roundRect">
            <a:avLst>
              <a:gd name="adj" fmla="val 167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3" name="Grafický objekt 2" descr="Zaškrtnutí se souvislou výplní">
            <a:extLst>
              <a:ext uri="{FF2B5EF4-FFF2-40B4-BE49-F238E27FC236}">
                <a16:creationId xmlns:a16="http://schemas.microsoft.com/office/drawing/2014/main" id="{E0CF938E-2AB3-41E7-8481-B7DC859A0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5929" y="844680"/>
            <a:ext cx="672991" cy="67299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12B4A20-5203-416D-81C7-104D2DCE7BF8}"/>
              </a:ext>
            </a:extLst>
          </p:cNvPr>
          <p:cNvSpPr txBox="1"/>
          <p:nvPr/>
        </p:nvSpPr>
        <p:spPr>
          <a:xfrm>
            <a:off x="8736032" y="995218"/>
            <a:ext cx="27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Svět + data hráče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B446990-DDF7-43B8-8D0B-247545FDC35F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5267CBD5-0DD0-46B2-913D-2A9B3667D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6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8" name="Grafický objekt 7" descr="Bublina chatu se souvislou výplní">
            <a:extLst>
              <a:ext uri="{FF2B5EF4-FFF2-40B4-BE49-F238E27FC236}">
                <a16:creationId xmlns:a16="http://schemas.microsoft.com/office/drawing/2014/main" id="{BE891F12-5F3E-40B5-86C2-568E7555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F6C22497-65E4-4F36-8B60-4BD8951F2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12" name="Grafický objekt 11" descr="Obrázky se souvislou výplní">
            <a:extLst>
              <a:ext uri="{FF2B5EF4-FFF2-40B4-BE49-F238E27FC236}">
                <a16:creationId xmlns:a16="http://schemas.microsoft.com/office/drawing/2014/main" id="{5466D546-5889-413D-B93B-C2B0DC30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14" name="Grafický objekt 13" descr="Webový design se souvislou výplní">
            <a:extLst>
              <a:ext uri="{FF2B5EF4-FFF2-40B4-BE49-F238E27FC236}">
                <a16:creationId xmlns:a16="http://schemas.microsoft.com/office/drawing/2014/main" id="{54F04A5E-CFA1-477C-841F-10F3CEA4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7" name="Grafický objekt 6" descr="Uživatelé se souvislou výplní">
            <a:extLst>
              <a:ext uri="{FF2B5EF4-FFF2-40B4-BE49-F238E27FC236}">
                <a16:creationId xmlns:a16="http://schemas.microsoft.com/office/drawing/2014/main" id="{0F276CC8-D932-46F4-87DB-9DD726416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11" name="Grafický objekt 10" descr="Databáze se souvislou výplní">
            <a:extLst>
              <a:ext uri="{FF2B5EF4-FFF2-40B4-BE49-F238E27FC236}">
                <a16:creationId xmlns:a16="http://schemas.microsoft.com/office/drawing/2014/main" id="{DB1A1D33-6A67-4B47-B527-2522688F94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DA8C5D6F-2382-4BFE-91E8-32513723EBCF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1" name="Grafický objekt 20" descr="Informace se souvislou výplní">
            <a:extLst>
              <a:ext uri="{FF2B5EF4-FFF2-40B4-BE49-F238E27FC236}">
                <a16:creationId xmlns:a16="http://schemas.microsoft.com/office/drawing/2014/main" id="{DC53EC8A-2A9A-4601-A0CE-F1DF2597C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067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621741" y="834409"/>
            <a:ext cx="2735663" cy="144941"/>
          </a:xfrm>
          <a:prstGeom prst="roundRect">
            <a:avLst>
              <a:gd name="adj" fmla="val 23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621742" y="978271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621742" y="903971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621740" y="1040214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621739" y="1109776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621739" y="1177439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621739" y="1246030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621739" y="1315592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621739" y="1385155"/>
            <a:ext cx="2735663" cy="144941"/>
          </a:xfrm>
          <a:prstGeom prst="roundRect">
            <a:avLst>
              <a:gd name="adj" fmla="val 167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2B4A20-5203-416D-81C7-104D2DCE7BF8}"/>
              </a:ext>
            </a:extLst>
          </p:cNvPr>
          <p:cNvSpPr txBox="1"/>
          <p:nvPr/>
        </p:nvSpPr>
        <p:spPr>
          <a:xfrm>
            <a:off x="8621736" y="995218"/>
            <a:ext cx="27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Svět + data hráče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38B131D5-6101-4356-A9A4-A9C4A7470236}"/>
              </a:ext>
            </a:extLst>
          </p:cNvPr>
          <p:cNvSpPr/>
          <p:nvPr/>
        </p:nvSpPr>
        <p:spPr>
          <a:xfrm>
            <a:off x="834593" y="2644871"/>
            <a:ext cx="2735663" cy="72390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78F1E5FB-7AF5-456E-9CE3-53EDC1DBA928}"/>
              </a:ext>
            </a:extLst>
          </p:cNvPr>
          <p:cNvSpPr/>
          <p:nvPr/>
        </p:nvSpPr>
        <p:spPr>
          <a:xfrm>
            <a:off x="8621735" y="1823353"/>
            <a:ext cx="2735663" cy="5219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3846D18-2812-415E-8CFC-0542465749BA}"/>
              </a:ext>
            </a:extLst>
          </p:cNvPr>
          <p:cNvSpPr txBox="1"/>
          <p:nvPr/>
        </p:nvSpPr>
        <p:spPr>
          <a:xfrm>
            <a:off x="8621735" y="1885296"/>
            <a:ext cx="27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Podklad minimapy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1E0E739-13BA-41E9-816D-9998959C505F}"/>
              </a:ext>
            </a:extLst>
          </p:cNvPr>
          <p:cNvSpPr txBox="1"/>
          <p:nvPr/>
        </p:nvSpPr>
        <p:spPr>
          <a:xfrm>
            <a:off x="834593" y="2683657"/>
            <a:ext cx="273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Minimapa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(překryv + ikony)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06E4822-032E-4016-9D46-04D513231113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9" name="Grafický objekt 28" descr="Informace se souvislou výplní">
            <a:extLst>
              <a:ext uri="{FF2B5EF4-FFF2-40B4-BE49-F238E27FC236}">
                <a16:creationId xmlns:a16="http://schemas.microsoft.com/office/drawing/2014/main" id="{35C63F99-E70D-44C4-8759-A8B5127F5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4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621741" y="834409"/>
            <a:ext cx="2735663" cy="144941"/>
          </a:xfrm>
          <a:prstGeom prst="roundRect">
            <a:avLst>
              <a:gd name="adj" fmla="val 237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621742" y="978271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621742" y="903971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621740" y="1040214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621739" y="1109776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621739" y="1177439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621739" y="1246030"/>
            <a:ext cx="2735663" cy="14494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621739" y="1315592"/>
            <a:ext cx="2735663" cy="1449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621739" y="1385155"/>
            <a:ext cx="2735663" cy="144941"/>
          </a:xfrm>
          <a:prstGeom prst="roundRect">
            <a:avLst>
              <a:gd name="adj" fmla="val 1670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2B4A20-5203-416D-81C7-104D2DCE7BF8}"/>
              </a:ext>
            </a:extLst>
          </p:cNvPr>
          <p:cNvSpPr txBox="1"/>
          <p:nvPr/>
        </p:nvSpPr>
        <p:spPr>
          <a:xfrm>
            <a:off x="8621736" y="995218"/>
            <a:ext cx="27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Svět + data hráče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38B131D5-6101-4356-A9A4-A9C4A7470236}"/>
              </a:ext>
            </a:extLst>
          </p:cNvPr>
          <p:cNvSpPr/>
          <p:nvPr/>
        </p:nvSpPr>
        <p:spPr>
          <a:xfrm>
            <a:off x="8621735" y="2644871"/>
            <a:ext cx="2735663" cy="72390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78F1E5FB-7AF5-456E-9CE3-53EDC1DBA928}"/>
              </a:ext>
            </a:extLst>
          </p:cNvPr>
          <p:cNvSpPr/>
          <p:nvPr/>
        </p:nvSpPr>
        <p:spPr>
          <a:xfrm>
            <a:off x="8621735" y="1823353"/>
            <a:ext cx="2735663" cy="5219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3846D18-2812-415E-8CFC-0542465749BA}"/>
              </a:ext>
            </a:extLst>
          </p:cNvPr>
          <p:cNvSpPr txBox="1"/>
          <p:nvPr/>
        </p:nvSpPr>
        <p:spPr>
          <a:xfrm>
            <a:off x="8621735" y="1885296"/>
            <a:ext cx="27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Podklad minimapy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1E0E739-13BA-41E9-816D-9998959C505F}"/>
              </a:ext>
            </a:extLst>
          </p:cNvPr>
          <p:cNvSpPr txBox="1"/>
          <p:nvPr/>
        </p:nvSpPr>
        <p:spPr>
          <a:xfrm>
            <a:off x="8621735" y="2683657"/>
            <a:ext cx="273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bg1"/>
                </a:solidFill>
              </a:rPr>
              <a:t>Minimapa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(překryv + ikony)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5AB8D0A-804B-4E7F-9E49-33C1F3FC3BF9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9" name="Grafický objekt 28" descr="Informace se souvislou výplní">
            <a:extLst>
              <a:ext uri="{FF2B5EF4-FFF2-40B4-BE49-F238E27FC236}">
                <a16:creationId xmlns:a16="http://schemas.microsoft.com/office/drawing/2014/main" id="{2B91C745-B715-45D3-8302-47AEAC86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271B6C3-3D02-49E8-94B7-B82827391477}"/>
              </a:ext>
            </a:extLst>
          </p:cNvPr>
          <p:cNvGrpSpPr/>
          <p:nvPr/>
        </p:nvGrpSpPr>
        <p:grpSpPr>
          <a:xfrm>
            <a:off x="8621736" y="834409"/>
            <a:ext cx="2735669" cy="695687"/>
            <a:chOff x="8621736" y="834409"/>
            <a:chExt cx="2735669" cy="69568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383E11AD-B54B-4819-ADD9-13D961016328}"/>
                </a:ext>
              </a:extLst>
            </p:cNvPr>
            <p:cNvSpPr/>
            <p:nvPr/>
          </p:nvSpPr>
          <p:spPr>
            <a:xfrm>
              <a:off x="8621741" y="834409"/>
              <a:ext cx="2735663" cy="144941"/>
            </a:xfrm>
            <a:prstGeom prst="roundRect">
              <a:avLst>
                <a:gd name="adj" fmla="val 23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E57006D0-4727-4F46-ABAC-56FC3614AD56}"/>
                </a:ext>
              </a:extLst>
            </p:cNvPr>
            <p:cNvSpPr/>
            <p:nvPr/>
          </p:nvSpPr>
          <p:spPr>
            <a:xfrm>
              <a:off x="8621742" y="978271"/>
              <a:ext cx="2735663" cy="14494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240D074B-C7D4-430D-AB32-01A56ACAFB09}"/>
                </a:ext>
              </a:extLst>
            </p:cNvPr>
            <p:cNvSpPr/>
            <p:nvPr/>
          </p:nvSpPr>
          <p:spPr>
            <a:xfrm>
              <a:off x="8621742" y="903971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DE4ACCA3-7C44-4407-B702-6508D98BF9F3}"/>
                </a:ext>
              </a:extLst>
            </p:cNvPr>
            <p:cNvSpPr/>
            <p:nvPr/>
          </p:nvSpPr>
          <p:spPr>
            <a:xfrm>
              <a:off x="8621740" y="1040214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437A3BBE-1DDE-480B-B503-6964C5687717}"/>
                </a:ext>
              </a:extLst>
            </p:cNvPr>
            <p:cNvSpPr/>
            <p:nvPr/>
          </p:nvSpPr>
          <p:spPr>
            <a:xfrm>
              <a:off x="8621739" y="1109776"/>
              <a:ext cx="2735663" cy="14494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614E803A-DEE7-4112-B2BB-BC9EAE0F2AFE}"/>
                </a:ext>
              </a:extLst>
            </p:cNvPr>
            <p:cNvSpPr/>
            <p:nvPr/>
          </p:nvSpPr>
          <p:spPr>
            <a:xfrm>
              <a:off x="8621739" y="1177439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5BBE0D0F-08A5-4E0B-9666-D1BEA9BEE82E}"/>
                </a:ext>
              </a:extLst>
            </p:cNvPr>
            <p:cNvSpPr/>
            <p:nvPr/>
          </p:nvSpPr>
          <p:spPr>
            <a:xfrm>
              <a:off x="8621739" y="1246030"/>
              <a:ext cx="2735663" cy="14494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3BDB8E93-B6D8-4A17-B95F-130C709A0DEA}"/>
                </a:ext>
              </a:extLst>
            </p:cNvPr>
            <p:cNvSpPr/>
            <p:nvPr/>
          </p:nvSpPr>
          <p:spPr>
            <a:xfrm>
              <a:off x="8621739" y="1315592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86C27450-63F0-461A-B20A-E810DF50E3C6}"/>
                </a:ext>
              </a:extLst>
            </p:cNvPr>
            <p:cNvSpPr/>
            <p:nvPr/>
          </p:nvSpPr>
          <p:spPr>
            <a:xfrm>
              <a:off x="8621739" y="1385155"/>
              <a:ext cx="2735663" cy="144941"/>
            </a:xfrm>
            <a:prstGeom prst="roundRect">
              <a:avLst>
                <a:gd name="adj" fmla="val 1670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A12B4A20-5203-416D-81C7-104D2DCE7BF8}"/>
                </a:ext>
              </a:extLst>
            </p:cNvPr>
            <p:cNvSpPr txBox="1"/>
            <p:nvPr/>
          </p:nvSpPr>
          <p:spPr>
            <a:xfrm>
              <a:off x="8621736" y="995218"/>
              <a:ext cx="273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Svět + data hráče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CE0EA49-779F-4966-A2FB-92C8B873ABBC}"/>
              </a:ext>
            </a:extLst>
          </p:cNvPr>
          <p:cNvGrpSpPr/>
          <p:nvPr/>
        </p:nvGrpSpPr>
        <p:grpSpPr>
          <a:xfrm>
            <a:off x="8621735" y="1823353"/>
            <a:ext cx="2735663" cy="521987"/>
            <a:chOff x="8621735" y="1823353"/>
            <a:chExt cx="2735663" cy="521987"/>
          </a:xfrm>
        </p:grpSpPr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78F1E5FB-7AF5-456E-9CE3-53EDC1DBA928}"/>
                </a:ext>
              </a:extLst>
            </p:cNvPr>
            <p:cNvSpPr/>
            <p:nvPr/>
          </p:nvSpPr>
          <p:spPr>
            <a:xfrm>
              <a:off x="8621735" y="1823353"/>
              <a:ext cx="2735663" cy="52198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A3846D18-2812-415E-8CFC-0542465749BA}"/>
                </a:ext>
              </a:extLst>
            </p:cNvPr>
            <p:cNvSpPr txBox="1"/>
            <p:nvPr/>
          </p:nvSpPr>
          <p:spPr>
            <a:xfrm>
              <a:off x="8621735" y="1885296"/>
              <a:ext cx="273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chemeClr val="bg1"/>
                  </a:solidFill>
                </a:rPr>
                <a:t>Podklad minimapy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66965C4-81A1-4AC2-B2C2-86C65AACCFDF}"/>
              </a:ext>
            </a:extLst>
          </p:cNvPr>
          <p:cNvGrpSpPr/>
          <p:nvPr/>
        </p:nvGrpSpPr>
        <p:grpSpPr>
          <a:xfrm>
            <a:off x="8621735" y="2644871"/>
            <a:ext cx="2735663" cy="723904"/>
            <a:chOff x="8621735" y="2644871"/>
            <a:chExt cx="2735663" cy="723904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38B131D5-6101-4356-A9A4-A9C4A7470236}"/>
                </a:ext>
              </a:extLst>
            </p:cNvPr>
            <p:cNvSpPr/>
            <p:nvPr/>
          </p:nvSpPr>
          <p:spPr>
            <a:xfrm>
              <a:off x="8621735" y="2644871"/>
              <a:ext cx="2735663" cy="72390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A1E0E739-13BA-41E9-816D-9998959C505F}"/>
                </a:ext>
              </a:extLst>
            </p:cNvPr>
            <p:cNvSpPr txBox="1"/>
            <p:nvPr/>
          </p:nvSpPr>
          <p:spPr>
            <a:xfrm>
              <a:off x="8621735" y="2683657"/>
              <a:ext cx="2735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>
                  <a:solidFill>
                    <a:schemeClr val="bg1"/>
                  </a:solidFill>
                </a:rPr>
                <a:t>Minimapa</a:t>
              </a:r>
              <a:br>
                <a:rPr lang="cs-CZ" dirty="0">
                  <a:solidFill>
                    <a:schemeClr val="bg1"/>
                  </a:solidFill>
                </a:rPr>
              </a:br>
              <a:r>
                <a:rPr lang="cs-CZ" dirty="0">
                  <a:solidFill>
                    <a:schemeClr val="bg1"/>
                  </a:solidFill>
                </a:rPr>
                <a:t>(překryv + ikony)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Grafický objekt 3" descr="Složka obrys">
            <a:extLst>
              <a:ext uri="{FF2B5EF4-FFF2-40B4-BE49-F238E27FC236}">
                <a16:creationId xmlns:a16="http://schemas.microsoft.com/office/drawing/2014/main" id="{FE561FF5-9682-4513-8EF3-6C61A460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2366" y="3955639"/>
            <a:ext cx="914400" cy="914400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920E65EB-3EC4-4673-A9FC-D0C6F9D7F658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30" name="Grafický objekt 29" descr="Informace se souvislou výplní">
            <a:extLst>
              <a:ext uri="{FF2B5EF4-FFF2-40B4-BE49-F238E27FC236}">
                <a16:creationId xmlns:a16="http://schemas.microsoft.com/office/drawing/2014/main" id="{0A66A1A6-D68C-4E1B-A64A-736C8B59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66654"/>
      </p:ext>
    </p:extLst>
  </p:cSld>
  <p:clrMapOvr>
    <a:masterClrMapping/>
  </p:clrMapOvr>
  <p:transition advClick="0" advTm="0">
    <p:wipe dir="d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 descr="Složka obrys">
            <a:extLst>
              <a:ext uri="{FF2B5EF4-FFF2-40B4-BE49-F238E27FC236}">
                <a16:creationId xmlns:a16="http://schemas.microsoft.com/office/drawing/2014/main" id="{FE561FF5-9682-4513-8EF3-6C61A460F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486" y="2746887"/>
            <a:ext cx="3172159" cy="3447537"/>
          </a:xfrm>
          <a:prstGeom prst="rect">
            <a:avLst/>
          </a:prstGeom>
        </p:spPr>
      </p:pic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271B6C3-3D02-49E8-94B7-B82827391477}"/>
              </a:ext>
            </a:extLst>
          </p:cNvPr>
          <p:cNvGrpSpPr/>
          <p:nvPr/>
        </p:nvGrpSpPr>
        <p:grpSpPr>
          <a:xfrm>
            <a:off x="9196587" y="3936726"/>
            <a:ext cx="1585955" cy="435235"/>
            <a:chOff x="8621736" y="834409"/>
            <a:chExt cx="2735669" cy="695687"/>
          </a:xfrm>
        </p:grpSpPr>
        <p:sp>
          <p:nvSpPr>
            <p:cNvPr id="11" name="Obdélník: se zakulacenými rohy 10">
              <a:extLst>
                <a:ext uri="{FF2B5EF4-FFF2-40B4-BE49-F238E27FC236}">
                  <a16:creationId xmlns:a16="http://schemas.microsoft.com/office/drawing/2014/main" id="{383E11AD-B54B-4819-ADD9-13D961016328}"/>
                </a:ext>
              </a:extLst>
            </p:cNvPr>
            <p:cNvSpPr/>
            <p:nvPr/>
          </p:nvSpPr>
          <p:spPr>
            <a:xfrm>
              <a:off x="8621741" y="834409"/>
              <a:ext cx="2735663" cy="144941"/>
            </a:xfrm>
            <a:prstGeom prst="roundRect">
              <a:avLst>
                <a:gd name="adj" fmla="val 23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: se zakulacenými rohy 11">
              <a:extLst>
                <a:ext uri="{FF2B5EF4-FFF2-40B4-BE49-F238E27FC236}">
                  <a16:creationId xmlns:a16="http://schemas.microsoft.com/office/drawing/2014/main" id="{E57006D0-4727-4F46-ABAC-56FC3614AD56}"/>
                </a:ext>
              </a:extLst>
            </p:cNvPr>
            <p:cNvSpPr/>
            <p:nvPr/>
          </p:nvSpPr>
          <p:spPr>
            <a:xfrm>
              <a:off x="8621742" y="978271"/>
              <a:ext cx="2735663" cy="14494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240D074B-C7D4-430D-AB32-01A56ACAFB09}"/>
                </a:ext>
              </a:extLst>
            </p:cNvPr>
            <p:cNvSpPr/>
            <p:nvPr/>
          </p:nvSpPr>
          <p:spPr>
            <a:xfrm>
              <a:off x="8621742" y="903971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élník: se zakulacenými rohy 13">
              <a:extLst>
                <a:ext uri="{FF2B5EF4-FFF2-40B4-BE49-F238E27FC236}">
                  <a16:creationId xmlns:a16="http://schemas.microsoft.com/office/drawing/2014/main" id="{DE4ACCA3-7C44-4407-B702-6508D98BF9F3}"/>
                </a:ext>
              </a:extLst>
            </p:cNvPr>
            <p:cNvSpPr/>
            <p:nvPr/>
          </p:nvSpPr>
          <p:spPr>
            <a:xfrm>
              <a:off x="8621740" y="1040214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437A3BBE-1DDE-480B-B503-6964C5687717}"/>
                </a:ext>
              </a:extLst>
            </p:cNvPr>
            <p:cNvSpPr/>
            <p:nvPr/>
          </p:nvSpPr>
          <p:spPr>
            <a:xfrm>
              <a:off x="8621739" y="1109776"/>
              <a:ext cx="2735663" cy="14494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614E803A-DEE7-4112-B2BB-BC9EAE0F2AFE}"/>
                </a:ext>
              </a:extLst>
            </p:cNvPr>
            <p:cNvSpPr/>
            <p:nvPr/>
          </p:nvSpPr>
          <p:spPr>
            <a:xfrm>
              <a:off x="8621739" y="1177439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délník: se zakulacenými rohy 16">
              <a:extLst>
                <a:ext uri="{FF2B5EF4-FFF2-40B4-BE49-F238E27FC236}">
                  <a16:creationId xmlns:a16="http://schemas.microsoft.com/office/drawing/2014/main" id="{5BBE0D0F-08A5-4E0B-9666-D1BEA9BEE82E}"/>
                </a:ext>
              </a:extLst>
            </p:cNvPr>
            <p:cNvSpPr/>
            <p:nvPr/>
          </p:nvSpPr>
          <p:spPr>
            <a:xfrm>
              <a:off x="8621739" y="1246030"/>
              <a:ext cx="2735663" cy="14494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bdélník: se zakulacenými rohy 17">
              <a:extLst>
                <a:ext uri="{FF2B5EF4-FFF2-40B4-BE49-F238E27FC236}">
                  <a16:creationId xmlns:a16="http://schemas.microsoft.com/office/drawing/2014/main" id="{3BDB8E93-B6D8-4A17-B95F-130C709A0DEA}"/>
                </a:ext>
              </a:extLst>
            </p:cNvPr>
            <p:cNvSpPr/>
            <p:nvPr/>
          </p:nvSpPr>
          <p:spPr>
            <a:xfrm>
              <a:off x="8621739" y="1315592"/>
              <a:ext cx="2735663" cy="144941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bdélník: se zakulacenými rohy 18">
              <a:extLst>
                <a:ext uri="{FF2B5EF4-FFF2-40B4-BE49-F238E27FC236}">
                  <a16:creationId xmlns:a16="http://schemas.microsoft.com/office/drawing/2014/main" id="{86C27450-63F0-461A-B20A-E810DF50E3C6}"/>
                </a:ext>
              </a:extLst>
            </p:cNvPr>
            <p:cNvSpPr/>
            <p:nvPr/>
          </p:nvSpPr>
          <p:spPr>
            <a:xfrm>
              <a:off x="8621739" y="1385155"/>
              <a:ext cx="2735663" cy="144941"/>
            </a:xfrm>
            <a:prstGeom prst="roundRect">
              <a:avLst>
                <a:gd name="adj" fmla="val 1670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A12B4A20-5203-416D-81C7-104D2DCE7BF8}"/>
                </a:ext>
              </a:extLst>
            </p:cNvPr>
            <p:cNvSpPr txBox="1"/>
            <p:nvPr/>
          </p:nvSpPr>
          <p:spPr>
            <a:xfrm>
              <a:off x="8621736" y="995218"/>
              <a:ext cx="2735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</a:rPr>
                <a:t>Svět + data hráče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CE0EA49-779F-4966-A2FB-92C8B873ABBC}"/>
              </a:ext>
            </a:extLst>
          </p:cNvPr>
          <p:cNvGrpSpPr/>
          <p:nvPr/>
        </p:nvGrpSpPr>
        <p:grpSpPr>
          <a:xfrm>
            <a:off x="9196587" y="4431928"/>
            <a:ext cx="1585955" cy="326353"/>
            <a:chOff x="8621735" y="1823353"/>
            <a:chExt cx="2735663" cy="521987"/>
          </a:xfrm>
        </p:grpSpPr>
        <p:sp>
          <p:nvSpPr>
            <p:cNvPr id="26" name="Obdélník: se zakulacenými rohy 25">
              <a:extLst>
                <a:ext uri="{FF2B5EF4-FFF2-40B4-BE49-F238E27FC236}">
                  <a16:creationId xmlns:a16="http://schemas.microsoft.com/office/drawing/2014/main" id="{78F1E5FB-7AF5-456E-9CE3-53EDC1DBA928}"/>
                </a:ext>
              </a:extLst>
            </p:cNvPr>
            <p:cNvSpPr/>
            <p:nvPr/>
          </p:nvSpPr>
          <p:spPr>
            <a:xfrm>
              <a:off x="8621735" y="1823353"/>
              <a:ext cx="2735663" cy="52198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A3846D18-2812-415E-8CFC-0542465749BA}"/>
                </a:ext>
              </a:extLst>
            </p:cNvPr>
            <p:cNvSpPr txBox="1"/>
            <p:nvPr/>
          </p:nvSpPr>
          <p:spPr>
            <a:xfrm>
              <a:off x="8621735" y="1885296"/>
              <a:ext cx="2735663" cy="39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chemeClr val="bg1"/>
                  </a:solidFill>
                </a:rPr>
                <a:t>Podklad minimapy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66965C4-81A1-4AC2-B2C2-86C65AACCFDF}"/>
              </a:ext>
            </a:extLst>
          </p:cNvPr>
          <p:cNvGrpSpPr/>
          <p:nvPr/>
        </p:nvGrpSpPr>
        <p:grpSpPr>
          <a:xfrm>
            <a:off x="9196587" y="4815379"/>
            <a:ext cx="1585955" cy="461665"/>
            <a:chOff x="8621735" y="2587557"/>
            <a:chExt cx="2735663" cy="796341"/>
          </a:xfrm>
        </p:grpSpPr>
        <p:sp>
          <p:nvSpPr>
            <p:cNvPr id="25" name="Obdélník: se zakulacenými rohy 24">
              <a:extLst>
                <a:ext uri="{FF2B5EF4-FFF2-40B4-BE49-F238E27FC236}">
                  <a16:creationId xmlns:a16="http://schemas.microsoft.com/office/drawing/2014/main" id="{38B131D5-6101-4356-A9A4-A9C4A7470236}"/>
                </a:ext>
              </a:extLst>
            </p:cNvPr>
            <p:cNvSpPr/>
            <p:nvPr/>
          </p:nvSpPr>
          <p:spPr>
            <a:xfrm>
              <a:off x="8621735" y="2644871"/>
              <a:ext cx="2735663" cy="723904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A1E0E739-13BA-41E9-816D-9998959C505F}"/>
                </a:ext>
              </a:extLst>
            </p:cNvPr>
            <p:cNvSpPr txBox="1"/>
            <p:nvPr/>
          </p:nvSpPr>
          <p:spPr>
            <a:xfrm>
              <a:off x="8621735" y="2587557"/>
              <a:ext cx="2735663" cy="796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solidFill>
                    <a:schemeClr val="bg1"/>
                  </a:solidFill>
                </a:rPr>
                <a:t>Minimapa</a:t>
              </a:r>
              <a:br>
                <a:rPr lang="cs-CZ" sz="1200" dirty="0">
                  <a:solidFill>
                    <a:schemeClr val="bg1"/>
                  </a:solidFill>
                </a:rPr>
              </a:br>
              <a:r>
                <a:rPr lang="cs-CZ" sz="1200" dirty="0">
                  <a:solidFill>
                    <a:schemeClr val="bg1"/>
                  </a:solidFill>
                </a:rPr>
                <a:t>(překryv + ikony)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30E6A93-F032-4F51-B509-8C15458A474E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30" name="Grafický objekt 29" descr="Informace se souvislou výplní">
            <a:extLst>
              <a:ext uri="{FF2B5EF4-FFF2-40B4-BE49-F238E27FC236}">
                <a16:creationId xmlns:a16="http://schemas.microsoft.com/office/drawing/2014/main" id="{595E0AE2-C423-4EC7-8F68-00A72DEE5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9" name="Grafický objekt 28" descr="Složka se souvislou výplní">
            <a:extLst>
              <a:ext uri="{FF2B5EF4-FFF2-40B4-BE49-F238E27FC236}">
                <a16:creationId xmlns:a16="http://schemas.microsoft.com/office/drawing/2014/main" id="{0CDBE65B-FC58-4C79-9124-3BA65068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484" y="2708159"/>
            <a:ext cx="3172158" cy="3447537"/>
          </a:xfrm>
          <a:prstGeom prst="rect">
            <a:avLst/>
          </a:prstGeom>
        </p:spPr>
      </p:pic>
      <p:pic>
        <p:nvPicPr>
          <p:cNvPr id="30" name="Grafický objekt 29" descr="Server se souvislou výplní">
            <a:extLst>
              <a:ext uri="{FF2B5EF4-FFF2-40B4-BE49-F238E27FC236}">
                <a16:creationId xmlns:a16="http://schemas.microsoft.com/office/drawing/2014/main" id="{2ED60429-5BCA-43A2-95AB-DF2179CFE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570" y="973393"/>
            <a:ext cx="914400" cy="91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EA1993-E4F4-46AD-8078-E36950A395D4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E6DC38FA-5130-400A-827C-B2F6F83CB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0535"/>
      </p:ext>
    </p:extLst>
  </p:cSld>
  <p:clrMapOvr>
    <a:masterClrMapping/>
  </p:clrMapOvr>
  <p:transition spd="slow" advClick="0" advTm="0">
    <p:wipe dir="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9" name="Grafický objekt 28" descr="Složka se souvislou výplní">
            <a:extLst>
              <a:ext uri="{FF2B5EF4-FFF2-40B4-BE49-F238E27FC236}">
                <a16:creationId xmlns:a16="http://schemas.microsoft.com/office/drawing/2014/main" id="{0CDBE65B-FC58-4C79-9124-3BA65068D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498" y="973393"/>
            <a:ext cx="632544" cy="687456"/>
          </a:xfrm>
          <a:prstGeom prst="rect">
            <a:avLst/>
          </a:prstGeom>
        </p:spPr>
      </p:pic>
      <p:pic>
        <p:nvPicPr>
          <p:cNvPr id="7" name="Grafický objekt 6" descr="Server se souvislou výplní">
            <a:extLst>
              <a:ext uri="{FF2B5EF4-FFF2-40B4-BE49-F238E27FC236}">
                <a16:creationId xmlns:a16="http://schemas.microsoft.com/office/drawing/2014/main" id="{6A49F183-8DAC-4A8A-A5F9-86079E471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570" y="973393"/>
            <a:ext cx="914400" cy="91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E1D33BA-5B4E-4EBC-8CDE-D1683E81BFA7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75BEDF3A-82B4-4F8A-80E3-930E2F5D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9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43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3EC45A3-B1DC-4CB3-A7A2-0F12D8A45888}"/>
              </a:ext>
            </a:extLst>
          </p:cNvPr>
          <p:cNvSpPr txBox="1">
            <a:spLocks/>
          </p:cNvSpPr>
          <p:nvPr/>
        </p:nvSpPr>
        <p:spPr>
          <a:xfrm>
            <a:off x="1524000" y="2019252"/>
            <a:ext cx="9144000" cy="102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/>
              <a:t>Textury a grafika</a:t>
            </a:r>
            <a:endParaRPr lang="en-US" sz="6000" dirty="0"/>
          </a:p>
        </p:txBody>
      </p:sp>
      <p:pic>
        <p:nvPicPr>
          <p:cNvPr id="8" name="Grafický objekt 7" descr="Paleta se souvislou výplní">
            <a:extLst>
              <a:ext uri="{FF2B5EF4-FFF2-40B4-BE49-F238E27FC236}">
                <a16:creationId xmlns:a16="http://schemas.microsoft.com/office/drawing/2014/main" id="{3AA30D2B-8BCD-4120-B142-9AE7FD41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2790" y="3587620"/>
            <a:ext cx="1260000" cy="1260000"/>
          </a:xfrm>
          <a:prstGeom prst="rect">
            <a:avLst/>
          </a:prstGeom>
        </p:spPr>
      </p:pic>
      <p:pic>
        <p:nvPicPr>
          <p:cNvPr id="10" name="Grafický objekt 9" descr="Žárovka a tužka se souvislou výplní">
            <a:extLst>
              <a:ext uri="{FF2B5EF4-FFF2-40B4-BE49-F238E27FC236}">
                <a16:creationId xmlns:a16="http://schemas.microsoft.com/office/drawing/2014/main" id="{884F1ABA-A716-4618-B639-AE78206DF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2751" y="3587620"/>
            <a:ext cx="1260000" cy="12600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A21697-A0AB-4220-8A29-280C972B705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52776DFF-99A2-4F92-B6E2-D26F9F6D8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5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3EC45A3-B1DC-4CB3-A7A2-0F12D8A45888}"/>
              </a:ext>
            </a:extLst>
          </p:cNvPr>
          <p:cNvSpPr txBox="1">
            <a:spLocks/>
          </p:cNvSpPr>
          <p:nvPr/>
        </p:nvSpPr>
        <p:spPr>
          <a:xfrm>
            <a:off x="1524000" y="445624"/>
            <a:ext cx="9144000" cy="102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/>
              <a:t>Textury a grafika</a:t>
            </a:r>
            <a:endParaRPr lang="en-US" sz="6000" dirty="0"/>
          </a:p>
        </p:txBody>
      </p:sp>
      <p:pic>
        <p:nvPicPr>
          <p:cNvPr id="49" name="Grafický objekt 48">
            <a:extLst>
              <a:ext uri="{FF2B5EF4-FFF2-40B4-BE49-F238E27FC236}">
                <a16:creationId xmlns:a16="http://schemas.microsoft.com/office/drawing/2014/main" id="{8E657E9B-0346-449A-BCA8-7509F819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642" y="1757379"/>
            <a:ext cx="3174716" cy="3709356"/>
          </a:xfrm>
          <a:prstGeom prst="rect">
            <a:avLst/>
          </a:prstGeom>
        </p:spPr>
      </p:pic>
      <p:sp>
        <p:nvSpPr>
          <p:cNvPr id="50" name="TextovéPole 49">
            <a:extLst>
              <a:ext uri="{FF2B5EF4-FFF2-40B4-BE49-F238E27FC236}">
                <a16:creationId xmlns:a16="http://schemas.microsoft.com/office/drawing/2014/main" id="{C2B8732E-282D-4888-AC6F-05F80A436B28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51" name="Grafický objekt 50" descr="Informace se souvislou výplní">
            <a:extLst>
              <a:ext uri="{FF2B5EF4-FFF2-40B4-BE49-F238E27FC236}">
                <a16:creationId xmlns:a16="http://schemas.microsoft.com/office/drawing/2014/main" id="{5FD27A4F-78FD-482E-AE02-7A2CD231A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06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3EC45A3-B1DC-4CB3-A7A2-0F12D8A45888}"/>
              </a:ext>
            </a:extLst>
          </p:cNvPr>
          <p:cNvSpPr txBox="1">
            <a:spLocks/>
          </p:cNvSpPr>
          <p:nvPr/>
        </p:nvSpPr>
        <p:spPr>
          <a:xfrm>
            <a:off x="1524000" y="445624"/>
            <a:ext cx="9144000" cy="102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/>
              <a:t>Textury a grafika</a:t>
            </a:r>
            <a:endParaRPr lang="en-US" sz="6000" dirty="0"/>
          </a:p>
        </p:txBody>
      </p: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16154222-E6BD-478E-8230-A58D7D13A655}"/>
              </a:ext>
            </a:extLst>
          </p:cNvPr>
          <p:cNvCxnSpPr>
            <a:cxnSpLocks/>
          </p:cNvCxnSpPr>
          <p:nvPr/>
        </p:nvCxnSpPr>
        <p:spPr>
          <a:xfrm>
            <a:off x="6086168" y="1757379"/>
            <a:ext cx="0" cy="3709356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3A2DEC4B-BE21-4AAD-9477-CA4C34483673}"/>
              </a:ext>
            </a:extLst>
          </p:cNvPr>
          <p:cNvCxnSpPr>
            <a:cxnSpLocks/>
          </p:cNvCxnSpPr>
          <p:nvPr/>
        </p:nvCxnSpPr>
        <p:spPr>
          <a:xfrm flipH="1">
            <a:off x="4505908" y="2703871"/>
            <a:ext cx="5468" cy="1868129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28BF7519-5C36-4D35-9BBD-555E4A30D02A}"/>
              </a:ext>
            </a:extLst>
          </p:cNvPr>
          <p:cNvCxnSpPr>
            <a:cxnSpLocks/>
          </p:cNvCxnSpPr>
          <p:nvPr/>
        </p:nvCxnSpPr>
        <p:spPr>
          <a:xfrm flipH="1">
            <a:off x="4508642" y="3602225"/>
            <a:ext cx="3174716" cy="0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>
            <a:extLst>
              <a:ext uri="{FF2B5EF4-FFF2-40B4-BE49-F238E27FC236}">
                <a16:creationId xmlns:a16="http://schemas.microsoft.com/office/drawing/2014/main" id="{3B70B0B8-7E7B-4813-B3DA-1CA128D1A572}"/>
              </a:ext>
            </a:extLst>
          </p:cNvPr>
          <p:cNvCxnSpPr>
            <a:cxnSpLocks/>
          </p:cNvCxnSpPr>
          <p:nvPr/>
        </p:nvCxnSpPr>
        <p:spPr>
          <a:xfrm flipH="1">
            <a:off x="6086169" y="4532857"/>
            <a:ext cx="1587358" cy="933878"/>
          </a:xfrm>
          <a:prstGeom prst="straightConnector1">
            <a:avLst/>
          </a:prstGeom>
          <a:ln w="25400">
            <a:solidFill>
              <a:srgbClr val="3D9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D89FDFBA-0212-4738-8B85-6B45335FF1F1}"/>
              </a:ext>
            </a:extLst>
          </p:cNvPr>
          <p:cNvCxnSpPr>
            <a:cxnSpLocks/>
          </p:cNvCxnSpPr>
          <p:nvPr/>
        </p:nvCxnSpPr>
        <p:spPr>
          <a:xfrm flipV="1">
            <a:off x="7673527" y="3106307"/>
            <a:ext cx="0" cy="1426550"/>
          </a:xfrm>
          <a:prstGeom prst="straightConnector1">
            <a:avLst/>
          </a:prstGeom>
          <a:ln w="25400">
            <a:solidFill>
              <a:srgbClr val="3D9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F5CFDB22-BD8A-43B7-AE87-D7E45FDF4D06}"/>
              </a:ext>
            </a:extLst>
          </p:cNvPr>
          <p:cNvCxnSpPr>
            <a:cxnSpLocks/>
          </p:cNvCxnSpPr>
          <p:nvPr/>
        </p:nvCxnSpPr>
        <p:spPr>
          <a:xfrm>
            <a:off x="6086168" y="1757379"/>
            <a:ext cx="1587358" cy="946492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fický objekt 47">
            <a:extLst>
              <a:ext uri="{FF2B5EF4-FFF2-40B4-BE49-F238E27FC236}">
                <a16:creationId xmlns:a16="http://schemas.microsoft.com/office/drawing/2014/main" id="{13AFA70B-DF96-4699-B6E4-5873E963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642" y="1757379"/>
            <a:ext cx="3174716" cy="370935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8DC3815-8458-4655-95E4-52E694F67538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11" name="Grafický objekt 10" descr="Informace se souvislou výplní">
            <a:extLst>
              <a:ext uri="{FF2B5EF4-FFF2-40B4-BE49-F238E27FC236}">
                <a16:creationId xmlns:a16="http://schemas.microsoft.com/office/drawing/2014/main" id="{02B3FB0E-BB93-4D0C-B1EE-9163B1952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44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200">
        <p159:morph option="byObject"/>
      </p:transition>
    </mc:Choice>
    <mc:Fallback>
      <p:transition advClick="0" advTm="2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8" name="Grafický objekt 7" descr="Bublina chatu se souvislou výplní">
            <a:extLst>
              <a:ext uri="{FF2B5EF4-FFF2-40B4-BE49-F238E27FC236}">
                <a16:creationId xmlns:a16="http://schemas.microsoft.com/office/drawing/2014/main" id="{BE891F12-5F3E-40B5-86C2-568E7555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F6C22497-65E4-4F36-8B60-4BD8951F2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12" name="Grafický objekt 11" descr="Obrázky se souvislou výplní">
            <a:extLst>
              <a:ext uri="{FF2B5EF4-FFF2-40B4-BE49-F238E27FC236}">
                <a16:creationId xmlns:a16="http://schemas.microsoft.com/office/drawing/2014/main" id="{5466D546-5889-413D-B93B-C2B0DC30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14" name="Grafický objekt 13" descr="Webový design se souvislou výplní">
            <a:extLst>
              <a:ext uri="{FF2B5EF4-FFF2-40B4-BE49-F238E27FC236}">
                <a16:creationId xmlns:a16="http://schemas.microsoft.com/office/drawing/2014/main" id="{54F04A5E-CFA1-477C-841F-10F3CEA4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7" name="Grafický objekt 6" descr="Uživatelé se souvislou výplní">
            <a:extLst>
              <a:ext uri="{FF2B5EF4-FFF2-40B4-BE49-F238E27FC236}">
                <a16:creationId xmlns:a16="http://schemas.microsoft.com/office/drawing/2014/main" id="{0F276CC8-D932-46F4-87DB-9DD726416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11" name="Grafický objekt 10" descr="Databáze se souvislou výplní">
            <a:extLst>
              <a:ext uri="{FF2B5EF4-FFF2-40B4-BE49-F238E27FC236}">
                <a16:creationId xmlns:a16="http://schemas.microsoft.com/office/drawing/2014/main" id="{DB1A1D33-6A67-4B47-B527-2522688F94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pic>
        <p:nvPicPr>
          <p:cNvPr id="21" name="Grafický objekt 20" descr="Uživatel se souvislou výplní">
            <a:extLst>
              <a:ext uri="{FF2B5EF4-FFF2-40B4-BE49-F238E27FC236}">
                <a16:creationId xmlns:a16="http://schemas.microsoft.com/office/drawing/2014/main" id="{0C70DB75-D863-4AE6-92C3-B25D5E725B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4404" y="4434902"/>
            <a:ext cx="914400" cy="914400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2750851-0BB0-4F87-AA8D-FA77D5D44154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3" name="Grafický objekt 22" descr="Informace se souvislou výplní">
            <a:extLst>
              <a:ext uri="{FF2B5EF4-FFF2-40B4-BE49-F238E27FC236}">
                <a16:creationId xmlns:a16="http://schemas.microsoft.com/office/drawing/2014/main" id="{370FF5CD-A9BA-495F-AD49-151CEB2BFF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6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3EC45A3-B1DC-4CB3-A7A2-0F12D8A45888}"/>
              </a:ext>
            </a:extLst>
          </p:cNvPr>
          <p:cNvSpPr txBox="1">
            <a:spLocks/>
          </p:cNvSpPr>
          <p:nvPr/>
        </p:nvSpPr>
        <p:spPr>
          <a:xfrm>
            <a:off x="1524000" y="445624"/>
            <a:ext cx="9144000" cy="102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/>
              <a:t>Textury a grafika</a:t>
            </a:r>
            <a:endParaRPr lang="en-US" sz="6000" dirty="0"/>
          </a:p>
        </p:txBody>
      </p:sp>
      <p:pic>
        <p:nvPicPr>
          <p:cNvPr id="41" name="Grafický objekt 40">
            <a:extLst>
              <a:ext uri="{FF2B5EF4-FFF2-40B4-BE49-F238E27FC236}">
                <a16:creationId xmlns:a16="http://schemas.microsoft.com/office/drawing/2014/main" id="{F88BA227-401D-4DD9-A770-D18319C0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642" y="1757379"/>
            <a:ext cx="3174716" cy="3709356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6AA1CBD0-6245-4290-8E6D-DD2E9A6F87E5}"/>
              </a:ext>
            </a:extLst>
          </p:cNvPr>
          <p:cNvCxnSpPr>
            <a:cxnSpLocks/>
          </p:cNvCxnSpPr>
          <p:nvPr/>
        </p:nvCxnSpPr>
        <p:spPr>
          <a:xfrm>
            <a:off x="3962401" y="1757379"/>
            <a:ext cx="0" cy="3709356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A9F71F9-6EF4-4FDB-9B0C-277EC00C7ACE}"/>
              </a:ext>
            </a:extLst>
          </p:cNvPr>
          <p:cNvCxnSpPr>
            <a:cxnSpLocks/>
          </p:cNvCxnSpPr>
          <p:nvPr/>
        </p:nvCxnSpPr>
        <p:spPr>
          <a:xfrm flipH="1">
            <a:off x="3046898" y="2703871"/>
            <a:ext cx="5468" cy="1868129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79B4E2B-1C20-4478-A199-655883C3671F}"/>
              </a:ext>
            </a:extLst>
          </p:cNvPr>
          <p:cNvCxnSpPr>
            <a:cxnSpLocks/>
          </p:cNvCxnSpPr>
          <p:nvPr/>
        </p:nvCxnSpPr>
        <p:spPr>
          <a:xfrm flipH="1">
            <a:off x="4508642" y="5902974"/>
            <a:ext cx="3174716" cy="0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78C5E65-EECF-4E37-A10F-87A282D3CFD0}"/>
              </a:ext>
            </a:extLst>
          </p:cNvPr>
          <p:cNvSpPr txBox="1"/>
          <p:nvPr/>
        </p:nvSpPr>
        <p:spPr>
          <a:xfrm>
            <a:off x="5663381" y="5945922"/>
            <a:ext cx="835742" cy="37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30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CAF2C48-D283-434E-A52A-EEAA5DD48F4A}"/>
              </a:ext>
            </a:extLst>
          </p:cNvPr>
          <p:cNvSpPr txBox="1"/>
          <p:nvPr/>
        </p:nvSpPr>
        <p:spPr>
          <a:xfrm>
            <a:off x="3089513" y="3450250"/>
            <a:ext cx="835742" cy="37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35</a:t>
            </a:r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DA85602-DFA5-4AB6-8BE2-0B150F33C99C}"/>
              </a:ext>
            </a:extLst>
          </p:cNvPr>
          <p:cNvSpPr txBox="1"/>
          <p:nvPr/>
        </p:nvSpPr>
        <p:spPr>
          <a:xfrm>
            <a:off x="2217177" y="3450250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17</a:t>
            </a:r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E7E382A8-5933-49F6-8139-EAC232F88B51}"/>
              </a:ext>
            </a:extLst>
          </p:cNvPr>
          <p:cNvCxnSpPr>
            <a:cxnSpLocks/>
          </p:cNvCxnSpPr>
          <p:nvPr/>
        </p:nvCxnSpPr>
        <p:spPr>
          <a:xfrm flipH="1">
            <a:off x="8638191" y="4532857"/>
            <a:ext cx="1587358" cy="933878"/>
          </a:xfrm>
          <a:prstGeom prst="straightConnector1">
            <a:avLst/>
          </a:prstGeom>
          <a:ln w="25400">
            <a:solidFill>
              <a:srgbClr val="3D9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34ABC503-C12A-4610-B9A8-DC6C51EE8223}"/>
              </a:ext>
            </a:extLst>
          </p:cNvPr>
          <p:cNvCxnSpPr>
            <a:cxnSpLocks/>
          </p:cNvCxnSpPr>
          <p:nvPr/>
        </p:nvCxnSpPr>
        <p:spPr>
          <a:xfrm flipV="1">
            <a:off x="10225549" y="3106307"/>
            <a:ext cx="0" cy="1426550"/>
          </a:xfrm>
          <a:prstGeom prst="straightConnector1">
            <a:avLst/>
          </a:prstGeom>
          <a:ln w="25400">
            <a:solidFill>
              <a:srgbClr val="3D9C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A43745A-BE56-4D94-BB8C-CE9BC96F8FFF}"/>
              </a:ext>
            </a:extLst>
          </p:cNvPr>
          <p:cNvSpPr txBox="1"/>
          <p:nvPr/>
        </p:nvSpPr>
        <p:spPr>
          <a:xfrm>
            <a:off x="9389807" y="4275288"/>
            <a:ext cx="835742" cy="37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120°</a:t>
            </a:r>
            <a:endParaRPr lang="en-US" dirty="0"/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73C07A39-2B6E-4A53-88E6-8B96F9631F86}"/>
              </a:ext>
            </a:extLst>
          </p:cNvPr>
          <p:cNvCxnSpPr>
            <a:cxnSpLocks/>
          </p:cNvCxnSpPr>
          <p:nvPr/>
        </p:nvCxnSpPr>
        <p:spPr>
          <a:xfrm>
            <a:off x="7367095" y="1757379"/>
            <a:ext cx="1587358" cy="946492"/>
          </a:xfrm>
          <a:prstGeom prst="straightConnector1">
            <a:avLst/>
          </a:prstGeom>
          <a:ln w="25400">
            <a:solidFill>
              <a:srgbClr val="3D9C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BE9A883C-C446-4FBC-93B2-31FBB7484F8F}"/>
              </a:ext>
            </a:extLst>
          </p:cNvPr>
          <p:cNvSpPr txBox="1"/>
          <p:nvPr/>
        </p:nvSpPr>
        <p:spPr>
          <a:xfrm>
            <a:off x="8079383" y="1882865"/>
            <a:ext cx="83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09873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12A5C9-C0A6-40C7-902E-1AE490B1F1F9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4266D485-811B-4143-8A79-C704559BF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8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Click="0" advTm="0">
        <p159:morph option="byObject"/>
      </p:transition>
    </mc:Choice>
    <mc:Fallback>
      <p:transition spd="med" advClick="0" advTm="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A7A0F4C-B787-4E9C-B7A2-2B07A7BF4BF7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2BD465A8-1D4A-45B9-A584-17C048E21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0">
        <p159:morph option="byObject"/>
      </p:transition>
    </mc:Choice>
    <mc:Fallback>
      <p:transition advClick="0" advTm="0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cký objekt 36">
            <a:extLst>
              <a:ext uri="{FF2B5EF4-FFF2-40B4-BE49-F238E27FC236}">
                <a16:creationId xmlns:a16="http://schemas.microsoft.com/office/drawing/2014/main" id="{18D1808A-7127-4F00-A8F8-649C4D37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4290" y="2135067"/>
            <a:ext cx="1540561" cy="1800000"/>
          </a:xfrm>
          <a:prstGeom prst="rect">
            <a:avLst/>
          </a:prstGeom>
        </p:spPr>
      </p:pic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D00F08-B2B9-42D8-81DB-8885A2F45946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8" name="Grafický objekt 7" descr="Informace se souvislou výplní">
            <a:extLst>
              <a:ext uri="{FF2B5EF4-FFF2-40B4-BE49-F238E27FC236}">
                <a16:creationId xmlns:a16="http://schemas.microsoft.com/office/drawing/2014/main" id="{43607B42-FF89-4BD5-A0E2-8D5C32E2B8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64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0">
        <p159:morph option="byObject"/>
      </p:transition>
    </mc:Choice>
    <mc:Fallback>
      <p:transition advClick="0" advTm="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cký objekt 36">
            <a:extLst>
              <a:ext uri="{FF2B5EF4-FFF2-40B4-BE49-F238E27FC236}">
                <a16:creationId xmlns:a16="http://schemas.microsoft.com/office/drawing/2014/main" id="{18D1808A-7127-4F00-A8F8-649C4D37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4290" y="2135067"/>
            <a:ext cx="1540561" cy="1800000"/>
          </a:xfrm>
          <a:prstGeom prst="rect">
            <a:avLst/>
          </a:prstGeom>
        </p:spPr>
      </p:pic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36" name="Grafický objekt 35">
            <a:extLst>
              <a:ext uri="{FF2B5EF4-FFF2-40B4-BE49-F238E27FC236}">
                <a16:creationId xmlns:a16="http://schemas.microsoft.com/office/drawing/2014/main" id="{77115945-DB88-4FAC-845E-9827D4B91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00FFDFE-58B3-46B5-B636-1BE6F46B9A8A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8" name="Grafický objekt 7" descr="Informace se souvislou výplní">
            <a:extLst>
              <a:ext uri="{FF2B5EF4-FFF2-40B4-BE49-F238E27FC236}">
                <a16:creationId xmlns:a16="http://schemas.microsoft.com/office/drawing/2014/main" id="{E436B7B5-41D0-486C-A9BE-B58AA56AA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14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0">
        <p159:morph option="byObject"/>
      </p:transition>
    </mc:Choice>
    <mc:Fallback>
      <p:transition advClick="0" advTm="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cký objekt 36">
            <a:extLst>
              <a:ext uri="{FF2B5EF4-FFF2-40B4-BE49-F238E27FC236}">
                <a16:creationId xmlns:a16="http://schemas.microsoft.com/office/drawing/2014/main" id="{18D1808A-7127-4F00-A8F8-649C4D37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4290" y="2135067"/>
            <a:ext cx="1540561" cy="1800000"/>
          </a:xfrm>
          <a:prstGeom prst="rect">
            <a:avLst/>
          </a:prstGeom>
        </p:spPr>
      </p:pic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32" name="Grafický objekt 31">
            <a:extLst>
              <a:ext uri="{FF2B5EF4-FFF2-40B4-BE49-F238E27FC236}">
                <a16:creationId xmlns:a16="http://schemas.microsoft.com/office/drawing/2014/main" id="{78879A46-7D32-4554-A237-E61026E8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36" name="Grafický objekt 35">
            <a:extLst>
              <a:ext uri="{FF2B5EF4-FFF2-40B4-BE49-F238E27FC236}">
                <a16:creationId xmlns:a16="http://schemas.microsoft.com/office/drawing/2014/main" id="{77115945-DB88-4FAC-845E-9827D4B91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96E5F00-0F91-4F25-810D-AD2BAE08FA5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C5E3C69A-A530-4260-AA27-193D21D27B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4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0">
        <p159:morph option="byObject"/>
      </p:transition>
    </mc:Choice>
    <mc:Fallback>
      <p:transition advClick="0" advTm="0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cký objekt 36">
            <a:extLst>
              <a:ext uri="{FF2B5EF4-FFF2-40B4-BE49-F238E27FC236}">
                <a16:creationId xmlns:a16="http://schemas.microsoft.com/office/drawing/2014/main" id="{18D1808A-7127-4F00-A8F8-649C4D37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4290" y="2135067"/>
            <a:ext cx="1540561" cy="1800000"/>
          </a:xfrm>
          <a:prstGeom prst="rect">
            <a:avLst/>
          </a:prstGeom>
        </p:spPr>
      </p:pic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32" name="Grafický objekt 31">
            <a:extLst>
              <a:ext uri="{FF2B5EF4-FFF2-40B4-BE49-F238E27FC236}">
                <a16:creationId xmlns:a16="http://schemas.microsoft.com/office/drawing/2014/main" id="{78879A46-7D32-4554-A237-E61026E86A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34" name="Grafický objekt 33">
            <a:extLst>
              <a:ext uri="{FF2B5EF4-FFF2-40B4-BE49-F238E27FC236}">
                <a16:creationId xmlns:a16="http://schemas.microsoft.com/office/drawing/2014/main" id="{F3FEC672-6B11-42BC-A186-B156CFA722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36" name="Grafický objekt 35">
            <a:extLst>
              <a:ext uri="{FF2B5EF4-FFF2-40B4-BE49-F238E27FC236}">
                <a16:creationId xmlns:a16="http://schemas.microsoft.com/office/drawing/2014/main" id="{77115945-DB88-4FAC-845E-9827D4B914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6D013C-FF05-4FCE-B952-A21D71ACE39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10" name="Grafický objekt 9" descr="Informace se souvislou výplní">
            <a:extLst>
              <a:ext uri="{FF2B5EF4-FFF2-40B4-BE49-F238E27FC236}">
                <a16:creationId xmlns:a16="http://schemas.microsoft.com/office/drawing/2014/main" id="{2AEDD9EA-2198-46A4-A909-F5E4A94D3C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42826"/>
      </p:ext>
    </p:extLst>
  </p:cSld>
  <p:clrMapOvr>
    <a:masterClrMapping/>
  </p:clrMapOvr>
  <p:transition spd="slow" advClick="0" advTm="0">
    <p:wipe dir="u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32" name="Grafický objekt 31">
            <a:extLst>
              <a:ext uri="{FF2B5EF4-FFF2-40B4-BE49-F238E27FC236}">
                <a16:creationId xmlns:a16="http://schemas.microsoft.com/office/drawing/2014/main" id="{78879A46-7D32-4554-A237-E61026E8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34" name="Grafický objekt 33">
            <a:extLst>
              <a:ext uri="{FF2B5EF4-FFF2-40B4-BE49-F238E27FC236}">
                <a16:creationId xmlns:a16="http://schemas.microsoft.com/office/drawing/2014/main" id="{F3FEC672-6B11-42BC-A186-B156CFA72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36" name="Grafický objekt 35">
            <a:extLst>
              <a:ext uri="{FF2B5EF4-FFF2-40B4-BE49-F238E27FC236}">
                <a16:creationId xmlns:a16="http://schemas.microsoft.com/office/drawing/2014/main" id="{77115945-DB88-4FAC-845E-9827D4B91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48E019D-69B0-411A-BCEA-928B1CC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BB95E3-031F-4004-89C8-41BF4A5CA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73477B3-1DBC-48E3-A191-5E9A71EE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34DF6BE-C9D7-4093-9EB2-FB9B4E71CB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ED0F94E-1435-4385-8964-F4AD46FD44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72D7F29F-7B6C-45B2-9A43-1E2A5173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92A7E688-2E2D-4B6D-99EB-ECAE95BBA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8E2593D-917A-4A7F-BD5A-EBFF4FECF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EEDF757B-474A-4904-897B-FEF5F08E3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938A76FD-E101-4307-84D0-D86FCAB869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A6DDA0E2-39FA-4F3E-BDFB-6198770F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B93AA76E-681F-4E3A-9357-421B0F546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718C29B0-4EA7-4422-8F2C-8587F7D00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182FF88B-B77B-4A0B-9D0C-537A6B7FB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59CE8849-47BB-45DF-9BD3-E9589B9E15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26543A06-E37B-4201-8998-E9F2DFDF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CDE632A4-C122-4F83-8AD1-184C9D58A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E5E99B99-EA5D-4336-A712-2452DB3B7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26" name="Grafický objekt 25">
            <a:extLst>
              <a:ext uri="{FF2B5EF4-FFF2-40B4-BE49-F238E27FC236}">
                <a16:creationId xmlns:a16="http://schemas.microsoft.com/office/drawing/2014/main" id="{10728E66-89B7-4FA5-B260-95748B2E97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444BB080-C174-421B-913A-3C0130D88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29" name="Grafický objekt 28">
            <a:extLst>
              <a:ext uri="{FF2B5EF4-FFF2-40B4-BE49-F238E27FC236}">
                <a16:creationId xmlns:a16="http://schemas.microsoft.com/office/drawing/2014/main" id="{29ED1B0C-C4F2-4BFB-B121-E72DDB6C2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3CE1FEAA-5A80-4BD2-A188-633C1D2A2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33" name="Grafický objekt 32">
            <a:extLst>
              <a:ext uri="{FF2B5EF4-FFF2-40B4-BE49-F238E27FC236}">
                <a16:creationId xmlns:a16="http://schemas.microsoft.com/office/drawing/2014/main" id="{D249127E-2302-4E0D-8A97-3EF8E5357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35" name="Grafický objekt 34">
            <a:extLst>
              <a:ext uri="{FF2B5EF4-FFF2-40B4-BE49-F238E27FC236}">
                <a16:creationId xmlns:a16="http://schemas.microsoft.com/office/drawing/2014/main" id="{4427DD96-E332-4107-99C0-1DFB050A0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37" name="Grafický objekt 36">
            <a:extLst>
              <a:ext uri="{FF2B5EF4-FFF2-40B4-BE49-F238E27FC236}">
                <a16:creationId xmlns:a16="http://schemas.microsoft.com/office/drawing/2014/main" id="{E08777A2-9C34-4F30-A709-F2C0EC6F4F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F9871807-2EF1-40B1-9C98-9F5D7429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CEDD358F-E999-488B-872D-CBA4ABCD5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9443" y="2135067"/>
            <a:ext cx="1540561" cy="1800000"/>
          </a:xfrm>
          <a:prstGeom prst="rect">
            <a:avLst/>
          </a:prstGeom>
        </p:spPr>
      </p:pic>
      <p:pic>
        <p:nvPicPr>
          <p:cNvPr id="40" name="Grafický objekt 39">
            <a:extLst>
              <a:ext uri="{FF2B5EF4-FFF2-40B4-BE49-F238E27FC236}">
                <a16:creationId xmlns:a16="http://schemas.microsoft.com/office/drawing/2014/main" id="{233B6545-E431-4D13-94B5-9F68AAACA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712" y="3785980"/>
            <a:ext cx="1539796" cy="1800000"/>
          </a:xfrm>
          <a:prstGeom prst="rect">
            <a:avLst/>
          </a:prstGeom>
        </p:spPr>
      </p:pic>
      <p:pic>
        <p:nvPicPr>
          <p:cNvPr id="41" name="Grafický objekt 40">
            <a:extLst>
              <a:ext uri="{FF2B5EF4-FFF2-40B4-BE49-F238E27FC236}">
                <a16:creationId xmlns:a16="http://schemas.microsoft.com/office/drawing/2014/main" id="{77B8243D-D19A-47DF-8D16-38DC07290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pic>
        <p:nvPicPr>
          <p:cNvPr id="42" name="Grafický objekt 41">
            <a:extLst>
              <a:ext uri="{FF2B5EF4-FFF2-40B4-BE49-F238E27FC236}">
                <a16:creationId xmlns:a16="http://schemas.microsoft.com/office/drawing/2014/main" id="{2508DE7F-7FDE-4373-8CA6-6D24B35B9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433" y="3785980"/>
            <a:ext cx="1542857" cy="1800000"/>
          </a:xfrm>
          <a:prstGeom prst="rect">
            <a:avLst/>
          </a:prstGeom>
        </p:spPr>
      </p:pic>
      <p:pic>
        <p:nvPicPr>
          <p:cNvPr id="43" name="Grafický objekt 42">
            <a:extLst>
              <a:ext uri="{FF2B5EF4-FFF2-40B4-BE49-F238E27FC236}">
                <a16:creationId xmlns:a16="http://schemas.microsoft.com/office/drawing/2014/main" id="{3167C79A-4CAC-439A-89B5-25804F99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19" y="2135067"/>
            <a:ext cx="1540561" cy="1800000"/>
          </a:xfrm>
          <a:prstGeom prst="rect">
            <a:avLst/>
          </a:prstGeom>
        </p:spPr>
      </p:pic>
      <p:pic>
        <p:nvPicPr>
          <p:cNvPr id="44" name="Grafický objekt 43">
            <a:extLst>
              <a:ext uri="{FF2B5EF4-FFF2-40B4-BE49-F238E27FC236}">
                <a16:creationId xmlns:a16="http://schemas.microsoft.com/office/drawing/2014/main" id="{12A9FEB4-F96B-438D-8E7B-82A819FF7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1994" y="2135067"/>
            <a:ext cx="1542857" cy="1800000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9F3DB029-4F89-497A-A9C0-7CD0C991CC89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46" name="Grafický objekt 45" descr="Informace se souvislou výplní">
            <a:extLst>
              <a:ext uri="{FF2B5EF4-FFF2-40B4-BE49-F238E27FC236}">
                <a16:creationId xmlns:a16="http://schemas.microsoft.com/office/drawing/2014/main" id="{D06ACDFE-CAAC-419E-ABD0-7348752394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77294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8140"/>
      </p:ext>
    </p:extLst>
  </p:cSld>
  <p:clrMapOvr>
    <a:masterClrMapping/>
  </p:clrMapOvr>
  <p:transition spd="slow" advClick="0" advTm="0">
    <p:wipe dir="u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cký objekt 27">
            <a:extLst>
              <a:ext uri="{FF2B5EF4-FFF2-40B4-BE49-F238E27FC236}">
                <a16:creationId xmlns:a16="http://schemas.microsoft.com/office/drawing/2014/main" id="{2BB36B33-FA31-47EE-83EA-60903EB6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5538" y="1316646"/>
            <a:ext cx="955152" cy="1116000"/>
          </a:xfrm>
          <a:prstGeom prst="rect">
            <a:avLst/>
          </a:prstGeom>
        </p:spPr>
      </p:pic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512CBDB-FB4E-4121-A083-08DA05E0C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2699" y="2135067"/>
            <a:ext cx="955152" cy="1116000"/>
          </a:xfrm>
          <a:prstGeom prst="rect">
            <a:avLst/>
          </a:prstGeom>
        </p:spPr>
      </p:pic>
      <p:pic>
        <p:nvPicPr>
          <p:cNvPr id="32" name="Grafický objekt 31">
            <a:extLst>
              <a:ext uri="{FF2B5EF4-FFF2-40B4-BE49-F238E27FC236}">
                <a16:creationId xmlns:a16="http://schemas.microsoft.com/office/drawing/2014/main" id="{78879A46-7D32-4554-A237-E61026E86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1948" y="5389692"/>
            <a:ext cx="954672" cy="1116000"/>
          </a:xfrm>
          <a:prstGeom prst="rect">
            <a:avLst/>
          </a:prstGeom>
        </p:spPr>
      </p:pic>
      <p:pic>
        <p:nvPicPr>
          <p:cNvPr id="34" name="Grafický objekt 33">
            <a:extLst>
              <a:ext uri="{FF2B5EF4-FFF2-40B4-BE49-F238E27FC236}">
                <a16:creationId xmlns:a16="http://schemas.microsoft.com/office/drawing/2014/main" id="{F3FEC672-6B11-42BC-A186-B156CFA722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5618" y="2132725"/>
            <a:ext cx="956574" cy="1116000"/>
          </a:xfrm>
          <a:prstGeom prst="rect">
            <a:avLst/>
          </a:prstGeom>
        </p:spPr>
      </p:pic>
      <p:pic>
        <p:nvPicPr>
          <p:cNvPr id="36" name="Grafický objekt 35">
            <a:extLst>
              <a:ext uri="{FF2B5EF4-FFF2-40B4-BE49-F238E27FC236}">
                <a16:creationId xmlns:a16="http://schemas.microsoft.com/office/drawing/2014/main" id="{77115945-DB88-4FAC-845E-9827D4B91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9481" y="3776602"/>
            <a:ext cx="956574" cy="111600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48E019D-69B0-411A-BCEA-928B1CC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650" y="1311561"/>
            <a:ext cx="955152" cy="1116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7BB95E3-031F-4004-89C8-41BF4A5CA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119" y="2954955"/>
            <a:ext cx="955152" cy="111600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73477B3-1DBC-48E3-A191-5E9A71EE6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9378" y="4585313"/>
            <a:ext cx="954672" cy="111600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34DF6BE-C9D7-4093-9EB2-FB9B4E71CB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3578" y="2946977"/>
            <a:ext cx="956574" cy="11160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ED0F94E-1435-4385-8964-F4AD46FD44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5340" y="5402956"/>
            <a:ext cx="956574" cy="1116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72D7F29F-7B6C-45B2-9A43-1E2A51738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4880" y="1306814"/>
            <a:ext cx="955152" cy="111600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92A7E688-2E2D-4B6D-99EB-ECAE95BBA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2654" y="2954955"/>
            <a:ext cx="955152" cy="111600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8E2593D-917A-4A7F-BD5A-EBFF4FECF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2378" y="5402956"/>
            <a:ext cx="954672" cy="1116000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EEDF757B-474A-4904-897B-FEF5F08E37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6524" y="2956809"/>
            <a:ext cx="956574" cy="111600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938A76FD-E101-4307-84D0-D86FCAB869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9519" y="5418817"/>
            <a:ext cx="956574" cy="1116000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A6DDA0E2-39FA-4F3E-BDFB-6198770F7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6601" y="2143142"/>
            <a:ext cx="955152" cy="1116000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B93AA76E-681F-4E3A-9357-421B0F546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3695" y="1315180"/>
            <a:ext cx="955152" cy="1116000"/>
          </a:xfrm>
          <a:prstGeom prst="rect">
            <a:avLst/>
          </a:prstGeom>
        </p:spPr>
      </p:pic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718C29B0-4EA7-4422-8F2C-8587F7D00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9580" y="4592015"/>
            <a:ext cx="954672" cy="1116000"/>
          </a:xfrm>
          <a:prstGeom prst="rect">
            <a:avLst/>
          </a:prstGeom>
        </p:spPr>
      </p:pic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182FF88B-B77B-4A0B-9D0C-537A6B7FB7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0321" y="3782797"/>
            <a:ext cx="956574" cy="1116000"/>
          </a:xfrm>
          <a:prstGeom prst="rect">
            <a:avLst/>
          </a:prstGeom>
        </p:spPr>
      </p:pic>
      <p:pic>
        <p:nvPicPr>
          <p:cNvPr id="22" name="Grafický objekt 21">
            <a:extLst>
              <a:ext uri="{FF2B5EF4-FFF2-40B4-BE49-F238E27FC236}">
                <a16:creationId xmlns:a16="http://schemas.microsoft.com/office/drawing/2014/main" id="{59CE8849-47BB-45DF-9BD3-E9589B9E15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70406" y="3776602"/>
            <a:ext cx="956574" cy="1116000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26543A06-E37B-4201-8998-E9F2DFDF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6002" y="2122772"/>
            <a:ext cx="955152" cy="1116000"/>
          </a:xfrm>
          <a:prstGeom prst="rect">
            <a:avLst/>
          </a:prstGeom>
        </p:spPr>
      </p:pic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CDE632A4-C122-4F83-8AD1-184C9D58A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4159" y="2135067"/>
            <a:ext cx="955152" cy="1116000"/>
          </a:xfrm>
          <a:prstGeom prst="rect">
            <a:avLst/>
          </a:prstGeom>
        </p:spPr>
      </p:pic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E5E99B99-EA5D-4336-A712-2452DB3B7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640" y="3776602"/>
            <a:ext cx="954672" cy="1116000"/>
          </a:xfrm>
          <a:prstGeom prst="rect">
            <a:avLst/>
          </a:prstGeom>
        </p:spPr>
      </p:pic>
      <p:pic>
        <p:nvPicPr>
          <p:cNvPr id="26" name="Grafický objekt 25">
            <a:extLst>
              <a:ext uri="{FF2B5EF4-FFF2-40B4-BE49-F238E27FC236}">
                <a16:creationId xmlns:a16="http://schemas.microsoft.com/office/drawing/2014/main" id="{10728E66-89B7-4FA5-B260-95748B2E97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9883" y="3768485"/>
            <a:ext cx="956574" cy="1116000"/>
          </a:xfrm>
          <a:prstGeom prst="rect">
            <a:avLst/>
          </a:prstGeom>
        </p:spPr>
      </p:pic>
      <p:pic>
        <p:nvPicPr>
          <p:cNvPr id="27" name="Grafický objekt 26">
            <a:extLst>
              <a:ext uri="{FF2B5EF4-FFF2-40B4-BE49-F238E27FC236}">
                <a16:creationId xmlns:a16="http://schemas.microsoft.com/office/drawing/2014/main" id="{444BB080-C174-421B-913A-3C0130D88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7806" y="4600807"/>
            <a:ext cx="956574" cy="1116000"/>
          </a:xfrm>
          <a:prstGeom prst="rect">
            <a:avLst/>
          </a:prstGeom>
        </p:spPr>
      </p:pic>
      <p:pic>
        <p:nvPicPr>
          <p:cNvPr id="29" name="Grafický objekt 28">
            <a:extLst>
              <a:ext uri="{FF2B5EF4-FFF2-40B4-BE49-F238E27FC236}">
                <a16:creationId xmlns:a16="http://schemas.microsoft.com/office/drawing/2014/main" id="{29ED1B0C-C4F2-4BFB-B121-E72DDB6C2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163" y="2948630"/>
            <a:ext cx="955152" cy="1116000"/>
          </a:xfrm>
          <a:prstGeom prst="rect">
            <a:avLst/>
          </a:prstGeom>
        </p:spPr>
      </p:pic>
      <p:pic>
        <p:nvPicPr>
          <p:cNvPr id="31" name="Grafický objekt 30">
            <a:extLst>
              <a:ext uri="{FF2B5EF4-FFF2-40B4-BE49-F238E27FC236}">
                <a16:creationId xmlns:a16="http://schemas.microsoft.com/office/drawing/2014/main" id="{3CE1FEAA-5A80-4BD2-A188-633C1D2A2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3547" y="2135067"/>
            <a:ext cx="955152" cy="1116000"/>
          </a:xfrm>
          <a:prstGeom prst="rect">
            <a:avLst/>
          </a:prstGeom>
        </p:spPr>
      </p:pic>
      <p:pic>
        <p:nvPicPr>
          <p:cNvPr id="33" name="Grafický objekt 32">
            <a:extLst>
              <a:ext uri="{FF2B5EF4-FFF2-40B4-BE49-F238E27FC236}">
                <a16:creationId xmlns:a16="http://schemas.microsoft.com/office/drawing/2014/main" id="{D249127E-2302-4E0D-8A97-3EF8E5357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3678" y="5416220"/>
            <a:ext cx="954672" cy="1116000"/>
          </a:xfrm>
          <a:prstGeom prst="rect">
            <a:avLst/>
          </a:prstGeom>
        </p:spPr>
      </p:pic>
      <p:pic>
        <p:nvPicPr>
          <p:cNvPr id="35" name="Grafický objekt 34">
            <a:extLst>
              <a:ext uri="{FF2B5EF4-FFF2-40B4-BE49-F238E27FC236}">
                <a16:creationId xmlns:a16="http://schemas.microsoft.com/office/drawing/2014/main" id="{4427DD96-E332-4107-99C0-1DFB050A0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6524" y="4572760"/>
            <a:ext cx="956574" cy="1116000"/>
          </a:xfrm>
          <a:prstGeom prst="rect">
            <a:avLst/>
          </a:prstGeom>
        </p:spPr>
      </p:pic>
      <p:pic>
        <p:nvPicPr>
          <p:cNvPr id="37" name="Grafický objekt 36">
            <a:extLst>
              <a:ext uri="{FF2B5EF4-FFF2-40B4-BE49-F238E27FC236}">
                <a16:creationId xmlns:a16="http://schemas.microsoft.com/office/drawing/2014/main" id="{E08777A2-9C34-4F30-A709-F2C0EC6F4F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5509" y="4600807"/>
            <a:ext cx="956574" cy="1116000"/>
          </a:xfrm>
          <a:prstGeom prst="rect">
            <a:avLst/>
          </a:prstGeom>
        </p:spPr>
      </p:pic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59C45522-5DFB-4C48-81EF-1299B02D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3700" y="2948244"/>
            <a:ext cx="955152" cy="1116000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D4943AA8-1ACE-490B-9B2E-F4D8BC6C2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7955" y="1315180"/>
            <a:ext cx="955152" cy="1116000"/>
          </a:xfrm>
          <a:prstGeom prst="rect">
            <a:avLst/>
          </a:prstGeom>
        </p:spPr>
      </p:pic>
      <p:pic>
        <p:nvPicPr>
          <p:cNvPr id="40" name="Grafický objekt 39">
            <a:extLst>
              <a:ext uri="{FF2B5EF4-FFF2-40B4-BE49-F238E27FC236}">
                <a16:creationId xmlns:a16="http://schemas.microsoft.com/office/drawing/2014/main" id="{02348C0A-760A-4140-AB4A-B13F15549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9842" y="4600807"/>
            <a:ext cx="954672" cy="1116000"/>
          </a:xfrm>
          <a:prstGeom prst="rect">
            <a:avLst/>
          </a:prstGeom>
        </p:spPr>
      </p:pic>
      <p:pic>
        <p:nvPicPr>
          <p:cNvPr id="41" name="Grafický objekt 40">
            <a:extLst>
              <a:ext uri="{FF2B5EF4-FFF2-40B4-BE49-F238E27FC236}">
                <a16:creationId xmlns:a16="http://schemas.microsoft.com/office/drawing/2014/main" id="{7AE1B6F5-69F5-474F-B9F8-53B69A7F4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9445" y="3767810"/>
            <a:ext cx="956574" cy="1116000"/>
          </a:xfrm>
          <a:prstGeom prst="rect">
            <a:avLst/>
          </a:prstGeom>
        </p:spPr>
      </p:pic>
      <p:pic>
        <p:nvPicPr>
          <p:cNvPr id="42" name="Grafický objekt 41">
            <a:extLst>
              <a:ext uri="{FF2B5EF4-FFF2-40B4-BE49-F238E27FC236}">
                <a16:creationId xmlns:a16="http://schemas.microsoft.com/office/drawing/2014/main" id="{C0860058-A905-4DB8-AAC4-E2019833E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3970" y="3782797"/>
            <a:ext cx="956574" cy="1116000"/>
          </a:xfrm>
          <a:prstGeom prst="rect">
            <a:avLst/>
          </a:prstGeom>
        </p:spPr>
      </p:pic>
      <p:pic>
        <p:nvPicPr>
          <p:cNvPr id="45" name="Grafický objekt 44">
            <a:extLst>
              <a:ext uri="{FF2B5EF4-FFF2-40B4-BE49-F238E27FC236}">
                <a16:creationId xmlns:a16="http://schemas.microsoft.com/office/drawing/2014/main" id="{02DE2931-2AEE-4884-A697-6B205BA2A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75945" y="2137536"/>
            <a:ext cx="956574" cy="1116000"/>
          </a:xfrm>
          <a:prstGeom prst="rect">
            <a:avLst/>
          </a:prstGeom>
        </p:spPr>
      </p:pic>
      <p:pic>
        <p:nvPicPr>
          <p:cNvPr id="46" name="Grafický objekt 45">
            <a:extLst>
              <a:ext uri="{FF2B5EF4-FFF2-40B4-BE49-F238E27FC236}">
                <a16:creationId xmlns:a16="http://schemas.microsoft.com/office/drawing/2014/main" id="{F9FDDC65-CE16-461E-9C15-4C266BBC5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1170" y="1307389"/>
            <a:ext cx="955152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04482E-C83B-4294-89CD-6E74FE1F94E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0" y="1989000"/>
            <a:ext cx="1431238" cy="1440000"/>
          </a:xfrm>
          <a:prstGeom prst="rect">
            <a:avLst/>
          </a:prstGeom>
        </p:spPr>
      </p:pic>
      <p:pic>
        <p:nvPicPr>
          <p:cNvPr id="5" name="Obrázek 4" descr="Obsah obrázku text, příslušenství&#10;&#10;Popis byl vytvořen automaticky">
            <a:extLst>
              <a:ext uri="{FF2B5EF4-FFF2-40B4-BE49-F238E27FC236}">
                <a16:creationId xmlns:a16="http://schemas.microsoft.com/office/drawing/2014/main" id="{AFC52404-738D-4575-9334-CF9777BE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35" y="4251463"/>
            <a:ext cx="1451827" cy="1440000"/>
          </a:xfrm>
          <a:prstGeom prst="rect">
            <a:avLst/>
          </a:prstGeom>
        </p:spPr>
      </p:pic>
      <p:pic>
        <p:nvPicPr>
          <p:cNvPr id="7" name="Obrázek 6" descr="Obsah obrázku toaleta&#10;&#10;Popis byl vytvořen automaticky">
            <a:extLst>
              <a:ext uri="{FF2B5EF4-FFF2-40B4-BE49-F238E27FC236}">
                <a16:creationId xmlns:a16="http://schemas.microsoft.com/office/drawing/2014/main" id="{8A591576-1E87-42E8-A0C7-0353D170801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31" y="549000"/>
            <a:ext cx="1692106" cy="14400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F551786A-4D74-444F-924E-A1848CE26D8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78" y="4251463"/>
            <a:ext cx="1492174" cy="14400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82D4CD6D-1895-40EF-95EE-CB58C8283F3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10" y="2472980"/>
            <a:ext cx="1643694" cy="1440000"/>
          </a:xfrm>
          <a:prstGeom prst="rect">
            <a:avLst/>
          </a:prstGeom>
        </p:spPr>
      </p:pic>
      <p:pic>
        <p:nvPicPr>
          <p:cNvPr id="50" name="Obrázek 49" descr="Obsah obrázku zrcadlo, zrcátko auta, obrázek&#10;&#10;Popis byl vytvořen automaticky">
            <a:extLst>
              <a:ext uri="{FF2B5EF4-FFF2-40B4-BE49-F238E27FC236}">
                <a16:creationId xmlns:a16="http://schemas.microsoft.com/office/drawing/2014/main" id="{778433E1-96FC-486C-9B63-4B1B4EA22447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46" y="4845532"/>
            <a:ext cx="2047890" cy="1440000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249BF096-97DA-452F-B191-9BF06929620B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60" y="3093969"/>
            <a:ext cx="1337142" cy="1440000"/>
          </a:xfrm>
          <a:prstGeom prst="rect">
            <a:avLst/>
          </a:prstGeom>
        </p:spPr>
      </p:pic>
      <p:pic>
        <p:nvPicPr>
          <p:cNvPr id="54" name="Obrázek 53" descr="Obsah obrázku rostlina&#10;&#10;Popis byl vytvořen automaticky">
            <a:extLst>
              <a:ext uri="{FF2B5EF4-FFF2-40B4-BE49-F238E27FC236}">
                <a16:creationId xmlns:a16="http://schemas.microsoft.com/office/drawing/2014/main" id="{23DD51E4-2934-4F7C-9490-FE201D47B608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95" y="694496"/>
            <a:ext cx="1771267" cy="1440000"/>
          </a:xfrm>
          <a:prstGeom prst="rect">
            <a:avLst/>
          </a:prstGeom>
        </p:spPr>
      </p:pic>
      <p:pic>
        <p:nvPicPr>
          <p:cNvPr id="56" name="Obrázek 55" descr="Obsah obrázku text, podepsat&#10;&#10;Popis byl vytvořen automaticky">
            <a:extLst>
              <a:ext uri="{FF2B5EF4-FFF2-40B4-BE49-F238E27FC236}">
                <a16:creationId xmlns:a16="http://schemas.microsoft.com/office/drawing/2014/main" id="{86CB2CDB-ACA0-4710-8588-F410722CA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095" y="1065211"/>
            <a:ext cx="2123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9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19" name="Grafický objekt 18" descr="Uživatel se souvislou výplní">
            <a:extLst>
              <a:ext uri="{FF2B5EF4-FFF2-40B4-BE49-F238E27FC236}">
                <a16:creationId xmlns:a16="http://schemas.microsoft.com/office/drawing/2014/main" id="{7465A54C-8FD1-480E-85E2-797D964E7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2374" y="4430594"/>
            <a:ext cx="914400" cy="914400"/>
          </a:xfrm>
          <a:prstGeom prst="rect">
            <a:avLst/>
          </a:prstGeom>
        </p:spPr>
      </p:pic>
      <p:pic>
        <p:nvPicPr>
          <p:cNvPr id="15" name="Grafický objekt 14" descr="Bublina chatu se souvislou výplní">
            <a:extLst>
              <a:ext uri="{FF2B5EF4-FFF2-40B4-BE49-F238E27FC236}">
                <a16:creationId xmlns:a16="http://schemas.microsoft.com/office/drawing/2014/main" id="{DF01224E-7D29-4E3C-A51E-5ABE71BFD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16" name="Grafický objekt 15" descr="Dokument se souvislou výplní">
            <a:extLst>
              <a:ext uri="{FF2B5EF4-FFF2-40B4-BE49-F238E27FC236}">
                <a16:creationId xmlns:a16="http://schemas.microsoft.com/office/drawing/2014/main" id="{E45475BB-E47C-4E49-937C-27265F754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17" name="Grafický objekt 16" descr="Obrázky se souvislou výplní">
            <a:extLst>
              <a:ext uri="{FF2B5EF4-FFF2-40B4-BE49-F238E27FC236}">
                <a16:creationId xmlns:a16="http://schemas.microsoft.com/office/drawing/2014/main" id="{6F22D996-261F-4EA5-B5DF-83B18F93C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20" name="Grafický objekt 19" descr="Webový design se souvislou výplní">
            <a:extLst>
              <a:ext uri="{FF2B5EF4-FFF2-40B4-BE49-F238E27FC236}">
                <a16:creationId xmlns:a16="http://schemas.microsoft.com/office/drawing/2014/main" id="{BEBFCD4E-C651-49ED-A4BB-248EE8172D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21" name="Grafický objekt 20" descr="Uživatelé se souvislou výplní">
            <a:extLst>
              <a:ext uri="{FF2B5EF4-FFF2-40B4-BE49-F238E27FC236}">
                <a16:creationId xmlns:a16="http://schemas.microsoft.com/office/drawing/2014/main" id="{2F411C0D-5448-4D3F-86D3-13032202C8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22" name="Grafický objekt 21" descr="Databáze se souvislou výplní">
            <a:extLst>
              <a:ext uri="{FF2B5EF4-FFF2-40B4-BE49-F238E27FC236}">
                <a16:creationId xmlns:a16="http://schemas.microsoft.com/office/drawing/2014/main" id="{0BB54F3B-450E-44A5-8367-0658969451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43B75820-8BA4-4328-B4D0-E1358BD5B145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3916A375-EDF8-4952-85A7-0E693BD75F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4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802F204-C7BE-49F1-B55E-ED41FD100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3" y="1989000"/>
            <a:ext cx="1431238" cy="1440000"/>
          </a:xfrm>
          <a:prstGeom prst="rect">
            <a:avLst/>
          </a:prstGeom>
        </p:spPr>
      </p:pic>
      <p:pic>
        <p:nvPicPr>
          <p:cNvPr id="12" name="Obrázek 11" descr="Obsah obrázku text, příslušenství&#10;&#10;Popis byl vytvořen automaticky">
            <a:extLst>
              <a:ext uri="{FF2B5EF4-FFF2-40B4-BE49-F238E27FC236}">
                <a16:creationId xmlns:a16="http://schemas.microsoft.com/office/drawing/2014/main" id="{9E941B55-9E6A-4CAE-AEDA-1121E01F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68" y="4251463"/>
            <a:ext cx="1451827" cy="1440000"/>
          </a:xfrm>
          <a:prstGeom prst="rect">
            <a:avLst/>
          </a:prstGeom>
        </p:spPr>
      </p:pic>
      <p:pic>
        <p:nvPicPr>
          <p:cNvPr id="13" name="Obrázek 12" descr="Obsah obrázku toaleta&#10;&#10;Popis byl vytvořen automaticky">
            <a:extLst>
              <a:ext uri="{FF2B5EF4-FFF2-40B4-BE49-F238E27FC236}">
                <a16:creationId xmlns:a16="http://schemas.microsoft.com/office/drawing/2014/main" id="{84D3E885-8B0A-429D-997E-F1F1AC821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64" y="549000"/>
            <a:ext cx="1692106" cy="1440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C208BAB-DCD2-44FE-AEEA-E3691C63E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11" y="4251463"/>
            <a:ext cx="1492174" cy="144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FAE0C41-8EF1-49A6-9ECD-B03133402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43" y="2472980"/>
            <a:ext cx="1643694" cy="1440000"/>
          </a:xfrm>
          <a:prstGeom prst="rect">
            <a:avLst/>
          </a:prstGeom>
        </p:spPr>
      </p:pic>
      <p:pic>
        <p:nvPicPr>
          <p:cNvPr id="16" name="Obrázek 15" descr="Obsah obrázku zrcadlo, zrcátko auta, obrázek&#10;&#10;Popis byl vytvořen automaticky">
            <a:extLst>
              <a:ext uri="{FF2B5EF4-FFF2-40B4-BE49-F238E27FC236}">
                <a16:creationId xmlns:a16="http://schemas.microsoft.com/office/drawing/2014/main" id="{DA60AE58-BB3F-4BD0-90E5-79A2DF1B7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79" y="4845532"/>
            <a:ext cx="2047890" cy="1440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4D7EF40-C98A-4351-8ABB-A715261370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93" y="3093969"/>
            <a:ext cx="1337142" cy="1440000"/>
          </a:xfrm>
          <a:prstGeom prst="rect">
            <a:avLst/>
          </a:prstGeom>
        </p:spPr>
      </p:pic>
      <p:pic>
        <p:nvPicPr>
          <p:cNvPr id="18" name="Obrázek 17" descr="Obsah obrázku rostlina&#10;&#10;Popis byl vytvořen automaticky">
            <a:extLst>
              <a:ext uri="{FF2B5EF4-FFF2-40B4-BE49-F238E27FC236}">
                <a16:creationId xmlns:a16="http://schemas.microsoft.com/office/drawing/2014/main" id="{4E1F2294-3A46-412B-80CF-9B35687FC9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8" y="694496"/>
            <a:ext cx="1771267" cy="1440000"/>
          </a:xfrm>
          <a:prstGeom prst="rect">
            <a:avLst/>
          </a:prstGeom>
        </p:spPr>
      </p:pic>
      <p:pic>
        <p:nvPicPr>
          <p:cNvPr id="19" name="Obrázek 18" descr="Obsah obrázku text, podepsat&#10;&#10;Popis byl vytvořen automaticky">
            <a:extLst>
              <a:ext uri="{FF2B5EF4-FFF2-40B4-BE49-F238E27FC236}">
                <a16:creationId xmlns:a16="http://schemas.microsoft.com/office/drawing/2014/main" id="{37E89475-BBA2-46A5-86A6-895E305777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28" y="1065211"/>
            <a:ext cx="2123077" cy="1440000"/>
          </a:xfrm>
          <a:prstGeom prst="rect">
            <a:avLst/>
          </a:prstGeom>
        </p:spPr>
      </p:pic>
      <p:pic>
        <p:nvPicPr>
          <p:cNvPr id="20" name="Obrázek 19" descr="Obsah obrázku interiér&#10;&#10;Popis byl vytvořen automaticky">
            <a:extLst>
              <a:ext uri="{FF2B5EF4-FFF2-40B4-BE49-F238E27FC236}">
                <a16:creationId xmlns:a16="http://schemas.microsoft.com/office/drawing/2014/main" id="{E4CFE358-3220-48EF-A6AF-76CAB7DE39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92" y="398828"/>
            <a:ext cx="1713714" cy="1357397"/>
          </a:xfrm>
          <a:prstGeom prst="rect">
            <a:avLst/>
          </a:prstGeom>
        </p:spPr>
      </p:pic>
      <p:pic>
        <p:nvPicPr>
          <p:cNvPr id="21" name="Obrázek 20" descr="Obsah obrázku text, lampa, světlo&#10;&#10;Popis byl vytvořen automaticky">
            <a:extLst>
              <a:ext uri="{FF2B5EF4-FFF2-40B4-BE49-F238E27FC236}">
                <a16:creationId xmlns:a16="http://schemas.microsoft.com/office/drawing/2014/main" id="{77E8A75F-5951-414A-B70F-E2A1417E33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888" y="3106066"/>
            <a:ext cx="1500123" cy="229079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79DB22B-2651-47B0-B8F6-E498D08210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319" y="4251463"/>
            <a:ext cx="1201125" cy="2180991"/>
          </a:xfrm>
          <a:prstGeom prst="rect">
            <a:avLst/>
          </a:prstGeom>
        </p:spPr>
      </p:pic>
      <p:pic>
        <p:nvPicPr>
          <p:cNvPr id="23" name="Obrázek 22" descr="Obsah obrázku text, podepsat&#10;&#10;Popis byl vytvořen automaticky">
            <a:extLst>
              <a:ext uri="{FF2B5EF4-FFF2-40B4-BE49-F238E27FC236}">
                <a16:creationId xmlns:a16="http://schemas.microsoft.com/office/drawing/2014/main" id="{881EA0FC-7A93-4DBF-8F36-D25029470A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836" y="818864"/>
            <a:ext cx="1181587" cy="227510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B43D87A-4166-4206-8522-B854A8A49E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590" y="982003"/>
            <a:ext cx="1436342" cy="2594155"/>
          </a:xfrm>
          <a:prstGeom prst="rect">
            <a:avLst/>
          </a:prstGeom>
        </p:spPr>
      </p:pic>
      <p:pic>
        <p:nvPicPr>
          <p:cNvPr id="25" name="Obrázek 24" descr="Obsah obrázku text, závěs&#10;&#10;Popis byl vytvořen automaticky">
            <a:extLst>
              <a:ext uri="{FF2B5EF4-FFF2-40B4-BE49-F238E27FC236}">
                <a16:creationId xmlns:a16="http://schemas.microsoft.com/office/drawing/2014/main" id="{FA5C40C1-5588-4B2F-BE23-3ECEE478FD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491" y="4533969"/>
            <a:ext cx="1500124" cy="1411881"/>
          </a:xfrm>
          <a:prstGeom prst="rect">
            <a:avLst/>
          </a:prstGeom>
        </p:spPr>
      </p:pic>
      <p:pic>
        <p:nvPicPr>
          <p:cNvPr id="26" name="Obrázek 25" descr="Obsah obrázku text&#10;&#10;Popis byl vytvořen automaticky">
            <a:extLst>
              <a:ext uri="{FF2B5EF4-FFF2-40B4-BE49-F238E27FC236}">
                <a16:creationId xmlns:a16="http://schemas.microsoft.com/office/drawing/2014/main" id="{6E887DD9-A4FB-422E-96EC-9867B0C41E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929" y="1617372"/>
            <a:ext cx="1953906" cy="1978330"/>
          </a:xfrm>
          <a:prstGeom prst="rect">
            <a:avLst/>
          </a:prstGeom>
        </p:spPr>
      </p:pic>
      <p:pic>
        <p:nvPicPr>
          <p:cNvPr id="27" name="Obrázek 26" descr="Obsah obrázku text&#10;&#10;Popis byl vytvořen automaticky">
            <a:extLst>
              <a:ext uri="{FF2B5EF4-FFF2-40B4-BE49-F238E27FC236}">
                <a16:creationId xmlns:a16="http://schemas.microsoft.com/office/drawing/2014/main" id="{5A3EE208-FC4B-4D31-89D1-F28748FE56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741" y="3526148"/>
            <a:ext cx="1764827" cy="1897189"/>
          </a:xfrm>
          <a:prstGeom prst="rect">
            <a:avLst/>
          </a:prstGeom>
        </p:spPr>
      </p:pic>
      <p:pic>
        <p:nvPicPr>
          <p:cNvPr id="28" name="Obrázek 27" descr="Obsah obrázku sedadlo, vektorová grafika, světlo&#10;&#10;Popis byl vytvořen automaticky">
            <a:extLst>
              <a:ext uri="{FF2B5EF4-FFF2-40B4-BE49-F238E27FC236}">
                <a16:creationId xmlns:a16="http://schemas.microsoft.com/office/drawing/2014/main" id="{C91F2934-06E6-419D-863E-B05308CACF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048" y="3732974"/>
            <a:ext cx="2170064" cy="2916603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24340C3A-67DA-42E2-8C95-4BF1267739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575" y="486449"/>
            <a:ext cx="1867712" cy="2607520"/>
          </a:xfrm>
          <a:prstGeom prst="rect">
            <a:avLst/>
          </a:prstGeom>
        </p:spPr>
      </p:pic>
      <p:pic>
        <p:nvPicPr>
          <p:cNvPr id="30" name="Obrázek 29" descr="Obsah obrázku rostlina, květina&#10;&#10;Popis byl vytvořen automaticky">
            <a:extLst>
              <a:ext uri="{FF2B5EF4-FFF2-40B4-BE49-F238E27FC236}">
                <a16:creationId xmlns:a16="http://schemas.microsoft.com/office/drawing/2014/main" id="{038FCA41-1AE3-4EEB-B9B9-862257DF96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523" y="1195786"/>
            <a:ext cx="1373564" cy="2000439"/>
          </a:xfrm>
          <a:prstGeom prst="rect">
            <a:avLst/>
          </a:prstGeom>
        </p:spPr>
      </p:pic>
      <p:pic>
        <p:nvPicPr>
          <p:cNvPr id="31" name="Obrázek 30" descr="Obsah obrázku text, rostlina, vektorová grafika, list&#10;&#10;Popis byl vytvořen automaticky">
            <a:extLst>
              <a:ext uri="{FF2B5EF4-FFF2-40B4-BE49-F238E27FC236}">
                <a16:creationId xmlns:a16="http://schemas.microsoft.com/office/drawing/2014/main" id="{3EF9F25C-440E-4B4D-B486-F4352F9B5F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016" y="674786"/>
            <a:ext cx="1181587" cy="1314214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FB2976D9-3882-404F-A787-F8F151A3F9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9911" y="3413305"/>
            <a:ext cx="1131907" cy="1440000"/>
          </a:xfrm>
          <a:prstGeom prst="rect">
            <a:avLst/>
          </a:prstGeom>
        </p:spPr>
      </p:pic>
      <p:pic>
        <p:nvPicPr>
          <p:cNvPr id="33" name="Obrázek 32" descr="Obsah obrázku plot&#10;&#10;Popis byl vytvořen automaticky">
            <a:extLst>
              <a:ext uri="{FF2B5EF4-FFF2-40B4-BE49-F238E27FC236}">
                <a16:creationId xmlns:a16="http://schemas.microsoft.com/office/drawing/2014/main" id="{A2A4BD40-D3AD-4F8D-B83D-0FAF7FB53D3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24" y="2581882"/>
            <a:ext cx="1436342" cy="190800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533A3B0F-B22A-46DE-A9F8-7F87556FDF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527" y="387317"/>
            <a:ext cx="1130258" cy="144000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12CA6302-E71B-4A04-B2D4-DCA46F3EE5E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285" y="4489882"/>
            <a:ext cx="898594" cy="1440000"/>
          </a:xfrm>
          <a:prstGeom prst="rect">
            <a:avLst/>
          </a:prstGeom>
        </p:spPr>
      </p:pic>
      <p:pic>
        <p:nvPicPr>
          <p:cNvPr id="36" name="Obrázek 35" descr="Obsah obrázku čtverec&#10;&#10;Popis byl vytvořen automaticky">
            <a:extLst>
              <a:ext uri="{FF2B5EF4-FFF2-40B4-BE49-F238E27FC236}">
                <a16:creationId xmlns:a16="http://schemas.microsoft.com/office/drawing/2014/main" id="{DCC1F5C8-FA06-4DFD-BCCD-1972B784181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989" y="471925"/>
            <a:ext cx="1294679" cy="1482060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C3FB8B32-303D-4483-BBB0-D17C1E2D283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700" y="5191276"/>
            <a:ext cx="2047890" cy="12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3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wipe dir="r"/>
      </p:transition>
    </mc:Choice>
    <mc:Fallback>
      <p:transition spd="slow" advClick="0" advTm="0">
        <p:wipe dir="r"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04482E-C83B-4294-89CD-6E74FE1F9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82106" y="1989000"/>
            <a:ext cx="1431238" cy="1440000"/>
          </a:xfrm>
          <a:prstGeom prst="rect">
            <a:avLst/>
          </a:prstGeom>
        </p:spPr>
      </p:pic>
      <p:pic>
        <p:nvPicPr>
          <p:cNvPr id="5" name="Obrázek 4" descr="Obsah obrázku text, příslušenství&#10;&#10;Popis byl vytvořen automaticky">
            <a:extLst>
              <a:ext uri="{FF2B5EF4-FFF2-40B4-BE49-F238E27FC236}">
                <a16:creationId xmlns:a16="http://schemas.microsoft.com/office/drawing/2014/main" id="{AFC52404-738D-4575-9334-CF9777BEB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0691" y="4251463"/>
            <a:ext cx="1451827" cy="1440000"/>
          </a:xfrm>
          <a:prstGeom prst="rect">
            <a:avLst/>
          </a:prstGeom>
        </p:spPr>
      </p:pic>
      <p:pic>
        <p:nvPicPr>
          <p:cNvPr id="7" name="Obrázek 6" descr="Obsah obrázku toaleta&#10;&#10;Popis byl vytvořen automaticky">
            <a:extLst>
              <a:ext uri="{FF2B5EF4-FFF2-40B4-BE49-F238E27FC236}">
                <a16:creationId xmlns:a16="http://schemas.microsoft.com/office/drawing/2014/main" id="{8A591576-1E87-42E8-A0C7-0353D1708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1095" y="549000"/>
            <a:ext cx="1692106" cy="144000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F551786A-4D74-444F-924E-A1848CE26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6148" y="4251463"/>
            <a:ext cx="1492174" cy="144000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id="{82D4CD6D-1895-40EF-95EE-CB58C8283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9216" y="2472980"/>
            <a:ext cx="1643694" cy="1440000"/>
          </a:xfrm>
          <a:prstGeom prst="rect">
            <a:avLst/>
          </a:prstGeom>
        </p:spPr>
      </p:pic>
      <p:pic>
        <p:nvPicPr>
          <p:cNvPr id="50" name="Obrázek 49" descr="Obsah obrázku zrcadlo, zrcátko auta, obrázek&#10;&#10;Popis byl vytvořen automaticky">
            <a:extLst>
              <a:ext uri="{FF2B5EF4-FFF2-40B4-BE49-F238E27FC236}">
                <a16:creationId xmlns:a16="http://schemas.microsoft.com/office/drawing/2014/main" id="{778433E1-96FC-486C-9B63-4B1B4EA22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180" y="4845532"/>
            <a:ext cx="2047890" cy="1440000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249BF096-97DA-452F-B191-9BF069296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8666" y="3093969"/>
            <a:ext cx="1337142" cy="1440000"/>
          </a:xfrm>
          <a:prstGeom prst="rect">
            <a:avLst/>
          </a:prstGeom>
        </p:spPr>
      </p:pic>
      <p:pic>
        <p:nvPicPr>
          <p:cNvPr id="54" name="Obrázek 53" descr="Obsah obrázku rostlina&#10;&#10;Popis byl vytvořen automaticky">
            <a:extLst>
              <a:ext uri="{FF2B5EF4-FFF2-40B4-BE49-F238E27FC236}">
                <a16:creationId xmlns:a16="http://schemas.microsoft.com/office/drawing/2014/main" id="{23DD51E4-2934-4F7C-9490-FE201D47B6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8031" y="694496"/>
            <a:ext cx="1771267" cy="1440000"/>
          </a:xfrm>
          <a:prstGeom prst="rect">
            <a:avLst/>
          </a:prstGeom>
        </p:spPr>
      </p:pic>
      <p:pic>
        <p:nvPicPr>
          <p:cNvPr id="56" name="Obrázek 55" descr="Obsah obrázku text, podepsat&#10;&#10;Popis byl vytvořen automaticky">
            <a:extLst>
              <a:ext uri="{FF2B5EF4-FFF2-40B4-BE49-F238E27FC236}">
                <a16:creationId xmlns:a16="http://schemas.microsoft.com/office/drawing/2014/main" id="{86CB2CDB-ACA0-4710-8588-F410722CA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83531" y="1065211"/>
            <a:ext cx="2123077" cy="1440000"/>
          </a:xfrm>
          <a:prstGeom prst="rect">
            <a:avLst/>
          </a:prstGeom>
        </p:spPr>
      </p:pic>
      <p:pic>
        <p:nvPicPr>
          <p:cNvPr id="4" name="Obrázek 3" descr="Obsah obrázku interiér&#10;&#10;Popis byl vytvořen automaticky">
            <a:extLst>
              <a:ext uri="{FF2B5EF4-FFF2-40B4-BE49-F238E27FC236}">
                <a16:creationId xmlns:a16="http://schemas.microsoft.com/office/drawing/2014/main" id="{DD99EB0E-7787-4A84-82AE-900CDF9260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33" y="398828"/>
            <a:ext cx="1713714" cy="1357397"/>
          </a:xfrm>
          <a:prstGeom prst="rect">
            <a:avLst/>
          </a:prstGeom>
        </p:spPr>
      </p:pic>
      <p:pic>
        <p:nvPicPr>
          <p:cNvPr id="8" name="Obrázek 7" descr="Obsah obrázku text, lampa, světlo&#10;&#10;Popis byl vytvořen automaticky">
            <a:extLst>
              <a:ext uri="{FF2B5EF4-FFF2-40B4-BE49-F238E27FC236}">
                <a16:creationId xmlns:a16="http://schemas.microsoft.com/office/drawing/2014/main" id="{F03B2152-AC9D-4AFC-A23F-5A8C411EB4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29" y="3106066"/>
            <a:ext cx="1500123" cy="229079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CB0DFAB-92E4-45BF-90A3-0E59EB98BB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60" y="4251463"/>
            <a:ext cx="1201125" cy="2180991"/>
          </a:xfrm>
          <a:prstGeom prst="rect">
            <a:avLst/>
          </a:prstGeom>
        </p:spPr>
      </p:pic>
      <p:pic>
        <p:nvPicPr>
          <p:cNvPr id="16" name="Obrázek 15" descr="Obsah obrázku text, podepsat&#10;&#10;Popis byl vytvořen automaticky">
            <a:extLst>
              <a:ext uri="{FF2B5EF4-FFF2-40B4-BE49-F238E27FC236}">
                <a16:creationId xmlns:a16="http://schemas.microsoft.com/office/drawing/2014/main" id="{52BC98B4-4EBB-41DA-955F-EA2325A82B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323" y="818864"/>
            <a:ext cx="1181587" cy="227510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B732D6E-1B7D-4673-90E5-A7869F8063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569" y="982003"/>
            <a:ext cx="1436342" cy="2594155"/>
          </a:xfrm>
          <a:prstGeom prst="rect">
            <a:avLst/>
          </a:prstGeom>
        </p:spPr>
      </p:pic>
      <p:pic>
        <p:nvPicPr>
          <p:cNvPr id="20" name="Obrázek 19" descr="Obsah obrázku text, závěs&#10;&#10;Popis byl vytvořen automaticky">
            <a:extLst>
              <a:ext uri="{FF2B5EF4-FFF2-40B4-BE49-F238E27FC236}">
                <a16:creationId xmlns:a16="http://schemas.microsoft.com/office/drawing/2014/main" id="{A67D61E3-2F38-42AF-930A-F62BB6B93B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32" y="4533969"/>
            <a:ext cx="1500124" cy="1411881"/>
          </a:xfrm>
          <a:prstGeom prst="rect">
            <a:avLst/>
          </a:prstGeom>
        </p:spPr>
      </p:pic>
      <p:pic>
        <p:nvPicPr>
          <p:cNvPr id="22" name="Obrázek 21" descr="Obsah obrázku text&#10;&#10;Popis byl vytvořen automaticky">
            <a:extLst>
              <a:ext uri="{FF2B5EF4-FFF2-40B4-BE49-F238E27FC236}">
                <a16:creationId xmlns:a16="http://schemas.microsoft.com/office/drawing/2014/main" id="{6B489DF7-C6C5-48D7-BDB6-10EE5950CF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37" y="1617372"/>
            <a:ext cx="1953906" cy="1978330"/>
          </a:xfrm>
          <a:prstGeom prst="rect">
            <a:avLst/>
          </a:prstGeom>
        </p:spPr>
      </p:pic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219DC0CA-EAB4-493F-B60B-573FA6D489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82" y="3526148"/>
            <a:ext cx="1764827" cy="1897189"/>
          </a:xfrm>
          <a:prstGeom prst="rect">
            <a:avLst/>
          </a:prstGeom>
        </p:spPr>
      </p:pic>
      <p:pic>
        <p:nvPicPr>
          <p:cNvPr id="26" name="Obrázek 25" descr="Obsah obrázku sedadlo, vektorová grafika, světlo&#10;&#10;Popis byl vytvořen automaticky">
            <a:extLst>
              <a:ext uri="{FF2B5EF4-FFF2-40B4-BE49-F238E27FC236}">
                <a16:creationId xmlns:a16="http://schemas.microsoft.com/office/drawing/2014/main" id="{15CB7CF1-1596-43B5-AD38-431DA556C8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323" y="3732974"/>
            <a:ext cx="2170064" cy="291660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925030E-28F2-4575-8E6B-CC8611D02E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73" y="452465"/>
            <a:ext cx="1867712" cy="2607520"/>
          </a:xfrm>
          <a:prstGeom prst="rect">
            <a:avLst/>
          </a:prstGeom>
        </p:spPr>
      </p:pic>
      <p:pic>
        <p:nvPicPr>
          <p:cNvPr id="30" name="Obrázek 29" descr="Obsah obrázku rostlina, květina&#10;&#10;Popis byl vytvořen automaticky">
            <a:extLst>
              <a:ext uri="{FF2B5EF4-FFF2-40B4-BE49-F238E27FC236}">
                <a16:creationId xmlns:a16="http://schemas.microsoft.com/office/drawing/2014/main" id="{3661E5C2-BFBC-4459-AB20-4F4A71463F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64" y="1195786"/>
            <a:ext cx="1373564" cy="2000439"/>
          </a:xfrm>
          <a:prstGeom prst="rect">
            <a:avLst/>
          </a:prstGeom>
        </p:spPr>
      </p:pic>
      <p:pic>
        <p:nvPicPr>
          <p:cNvPr id="32" name="Obrázek 31" descr="Obsah obrázku text, rostlina, vektorová grafika, list&#10;&#10;Popis byl vytvořen automaticky">
            <a:extLst>
              <a:ext uri="{FF2B5EF4-FFF2-40B4-BE49-F238E27FC236}">
                <a16:creationId xmlns:a16="http://schemas.microsoft.com/office/drawing/2014/main" id="{0FA4EF7F-E7F7-4315-B5A4-8090DF886A6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143" y="674786"/>
            <a:ext cx="1181587" cy="1314214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1AB57684-7A60-4873-A160-9B8F4BE0F3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3248" y="3413305"/>
            <a:ext cx="1131907" cy="1440000"/>
          </a:xfrm>
          <a:prstGeom prst="rect">
            <a:avLst/>
          </a:prstGeom>
        </p:spPr>
      </p:pic>
      <p:pic>
        <p:nvPicPr>
          <p:cNvPr id="36" name="Obrázek 35" descr="Obsah obrázku plot&#10;&#10;Popis byl vytvořen automaticky">
            <a:extLst>
              <a:ext uri="{FF2B5EF4-FFF2-40B4-BE49-F238E27FC236}">
                <a16:creationId xmlns:a16="http://schemas.microsoft.com/office/drawing/2014/main" id="{805F5009-D5A6-4F78-8B98-E77AED30BFE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7535" y="2581882"/>
            <a:ext cx="1436342" cy="1908000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F906B94A-4CA7-474C-8A92-38E60C41392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2" y="986544"/>
            <a:ext cx="1130258" cy="1440000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FB286B35-D09F-4EE5-A9B3-DCED38AFF51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9874" y="4489882"/>
            <a:ext cx="898594" cy="1440000"/>
          </a:xfrm>
          <a:prstGeom prst="rect">
            <a:avLst/>
          </a:prstGeom>
        </p:spPr>
      </p:pic>
      <p:pic>
        <p:nvPicPr>
          <p:cNvPr id="47" name="Obrázek 46" descr="Obsah obrázku čtverec&#10;&#10;Popis byl vytvořen automaticky">
            <a:extLst>
              <a:ext uri="{FF2B5EF4-FFF2-40B4-BE49-F238E27FC236}">
                <a16:creationId xmlns:a16="http://schemas.microsoft.com/office/drawing/2014/main" id="{E96BDA30-A362-48C3-8E6E-E02BD543FA1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9170" y="471925"/>
            <a:ext cx="1294679" cy="1482060"/>
          </a:xfrm>
          <a:prstGeom prst="rect">
            <a:avLst/>
          </a:prstGeom>
        </p:spPr>
      </p:pic>
      <p:pic>
        <p:nvPicPr>
          <p:cNvPr id="49" name="Obrázek 48">
            <a:extLst>
              <a:ext uri="{FF2B5EF4-FFF2-40B4-BE49-F238E27FC236}">
                <a16:creationId xmlns:a16="http://schemas.microsoft.com/office/drawing/2014/main" id="{AE90E37D-1101-473E-81D1-D3AC442823E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3459" y="5191276"/>
            <a:ext cx="2047890" cy="1293938"/>
          </a:xfrm>
          <a:prstGeom prst="rect">
            <a:avLst/>
          </a:prstGeom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AB85C055-047E-4D6B-9087-816452FE9470}"/>
              </a:ext>
            </a:extLst>
          </p:cNvPr>
          <p:cNvSpPr txBox="1"/>
          <p:nvPr/>
        </p:nvSpPr>
        <p:spPr>
          <a:xfrm>
            <a:off x="10317125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11</a:t>
            </a:r>
            <a:endParaRPr lang="en-US" sz="2000" dirty="0"/>
          </a:p>
        </p:txBody>
      </p:sp>
      <p:pic>
        <p:nvPicPr>
          <p:cNvPr id="53" name="Grafický objekt 52" descr="Informace se souvislou výplní">
            <a:extLst>
              <a:ext uri="{FF2B5EF4-FFF2-40B4-BE49-F238E27FC236}">
                <a16:creationId xmlns:a16="http://schemas.microsoft.com/office/drawing/2014/main" id="{0D34848B-8D9D-45C3-8A66-AA4187035D4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45965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5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0">
        <p159:morph option="byObject"/>
      </p:transition>
    </mc:Choice>
    <mc:Fallback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6F7246-110A-457C-96B5-CAE20BC32E55}"/>
              </a:ext>
            </a:extLst>
          </p:cNvPr>
          <p:cNvSpPr txBox="1"/>
          <p:nvPr/>
        </p:nvSpPr>
        <p:spPr>
          <a:xfrm>
            <a:off x="1371600" y="254989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Splnění cíle</a:t>
            </a:r>
            <a:endParaRPr lang="cs-CZ" sz="2400" dirty="0"/>
          </a:p>
        </p:txBody>
      </p:sp>
      <p:pic>
        <p:nvPicPr>
          <p:cNvPr id="4" name="Grafický objekt 3" descr="Prezentace s kontrolním seznamem se souvislou výplní">
            <a:extLst>
              <a:ext uri="{FF2B5EF4-FFF2-40B4-BE49-F238E27FC236}">
                <a16:creationId xmlns:a16="http://schemas.microsoft.com/office/drawing/2014/main" id="{70C04C25-0360-4DA4-B0CA-911D2930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6000" y="3466212"/>
            <a:ext cx="1260000" cy="126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D951F57-D4B3-44CC-8FC5-832B77276E1F}"/>
              </a:ext>
            </a:extLst>
          </p:cNvPr>
          <p:cNvSpPr txBox="1"/>
          <p:nvPr/>
        </p:nvSpPr>
        <p:spPr>
          <a:xfrm>
            <a:off x="4114800" y="624131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4"/>
              </a:rPr>
              <a:t>web7.4fan.cz/</a:t>
            </a:r>
            <a:r>
              <a:rPr lang="cs-CZ" dirty="0" err="1">
                <a:hlinkClick r:id="rId4"/>
              </a:rPr>
              <a:t>projects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hexa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4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6F7246-110A-457C-96B5-CAE20BC32E55}"/>
              </a:ext>
            </a:extLst>
          </p:cNvPr>
          <p:cNvSpPr txBox="1"/>
          <p:nvPr/>
        </p:nvSpPr>
        <p:spPr>
          <a:xfrm>
            <a:off x="1371600" y="254989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Přínos práce pro mě</a:t>
            </a:r>
            <a:endParaRPr lang="cs-CZ" sz="2400" dirty="0"/>
          </a:p>
        </p:txBody>
      </p:sp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70C04C25-0360-4DA4-B0CA-911D2930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66000" y="3466212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7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96F7246-110A-457C-96B5-CAE20BC32E55}"/>
              </a:ext>
            </a:extLst>
          </p:cNvPr>
          <p:cNvSpPr txBox="1"/>
          <p:nvPr/>
        </p:nvSpPr>
        <p:spPr>
          <a:xfrm>
            <a:off x="1371600" y="254989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</a:t>
            </a:r>
            <a:endParaRPr lang="cs-CZ" sz="24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70C04C25-0360-4DA4-B0CA-911D2930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111" y="3466212"/>
            <a:ext cx="112777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68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8" name="Grafický objekt 7" descr="Bublina chatu se souvislou výplní">
            <a:extLst>
              <a:ext uri="{FF2B5EF4-FFF2-40B4-BE49-F238E27FC236}">
                <a16:creationId xmlns:a16="http://schemas.microsoft.com/office/drawing/2014/main" id="{BE891F12-5F3E-40B5-86C2-568E7555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F6C22497-65E4-4F36-8B60-4BD8951F2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12" name="Grafický objekt 11" descr="Obrázky se souvislou výplní">
            <a:extLst>
              <a:ext uri="{FF2B5EF4-FFF2-40B4-BE49-F238E27FC236}">
                <a16:creationId xmlns:a16="http://schemas.microsoft.com/office/drawing/2014/main" id="{5466D546-5889-413D-B93B-C2B0DC30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14" name="Grafický objekt 13" descr="Webový design se souvislou výplní">
            <a:extLst>
              <a:ext uri="{FF2B5EF4-FFF2-40B4-BE49-F238E27FC236}">
                <a16:creationId xmlns:a16="http://schemas.microsoft.com/office/drawing/2014/main" id="{54F04A5E-CFA1-477C-841F-10F3CEA4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7" name="Grafický objekt 6" descr="Uživatelé se souvislou výplní">
            <a:extLst>
              <a:ext uri="{FF2B5EF4-FFF2-40B4-BE49-F238E27FC236}">
                <a16:creationId xmlns:a16="http://schemas.microsoft.com/office/drawing/2014/main" id="{0F276CC8-D932-46F4-87DB-9DD726416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11" name="Grafický objekt 10" descr="Databáze se souvislou výplní">
            <a:extLst>
              <a:ext uri="{FF2B5EF4-FFF2-40B4-BE49-F238E27FC236}">
                <a16:creationId xmlns:a16="http://schemas.microsoft.com/office/drawing/2014/main" id="{DB1A1D33-6A67-4B47-B527-2522688F94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953A0864-0994-40E7-9020-FD311BCF5D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4404" y="4430594"/>
            <a:ext cx="914400" cy="914400"/>
          </a:xfrm>
          <a:prstGeom prst="rect">
            <a:avLst/>
          </a:prstGeom>
        </p:spPr>
      </p:pic>
      <p:pic>
        <p:nvPicPr>
          <p:cNvPr id="19" name="Grafický objekt 18" descr="Uživatel se souvislou výplní">
            <a:extLst>
              <a:ext uri="{FF2B5EF4-FFF2-40B4-BE49-F238E27FC236}">
                <a16:creationId xmlns:a16="http://schemas.microsoft.com/office/drawing/2014/main" id="{7465A54C-8FD1-480E-85E2-797D964E7F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32374" y="4430594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A9993F8-9770-460A-A88D-95C112F7941A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1" name="Grafický objekt 20" descr="Informace se souvislou výplní">
            <a:extLst>
              <a:ext uri="{FF2B5EF4-FFF2-40B4-BE49-F238E27FC236}">
                <a16:creationId xmlns:a16="http://schemas.microsoft.com/office/drawing/2014/main" id="{DAD559FD-ACCA-4465-BB03-64BB9C42E0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400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16" name="Grafický objekt 15" descr="Uživatel se souvislou výplní">
            <a:extLst>
              <a:ext uri="{FF2B5EF4-FFF2-40B4-BE49-F238E27FC236}">
                <a16:creationId xmlns:a16="http://schemas.microsoft.com/office/drawing/2014/main" id="{89FFCE60-ED9A-4A8E-9F1B-01E3D25EB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7974" y="2255477"/>
            <a:ext cx="914400" cy="9144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BA0C6655-29FA-4867-B871-8CC0C08B6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2374" y="4430594"/>
            <a:ext cx="914400" cy="914400"/>
          </a:xfrm>
          <a:prstGeom prst="rect">
            <a:avLst/>
          </a:prstGeom>
        </p:spPr>
      </p:pic>
      <p:pic>
        <p:nvPicPr>
          <p:cNvPr id="19" name="Grafický objekt 18" descr="Bublina chatu se souvislou výplní">
            <a:extLst>
              <a:ext uri="{FF2B5EF4-FFF2-40B4-BE49-F238E27FC236}">
                <a16:creationId xmlns:a16="http://schemas.microsoft.com/office/drawing/2014/main" id="{5ABA78DB-2F24-44BC-AB1D-D297024C5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20" name="Grafický objekt 19" descr="Dokument se souvislou výplní">
            <a:extLst>
              <a:ext uri="{FF2B5EF4-FFF2-40B4-BE49-F238E27FC236}">
                <a16:creationId xmlns:a16="http://schemas.microsoft.com/office/drawing/2014/main" id="{D9054862-A239-4F86-9730-181EFFF18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21" name="Grafický objekt 20" descr="Obrázky se souvislou výplní">
            <a:extLst>
              <a:ext uri="{FF2B5EF4-FFF2-40B4-BE49-F238E27FC236}">
                <a16:creationId xmlns:a16="http://schemas.microsoft.com/office/drawing/2014/main" id="{8637116F-0B61-4C46-A2C9-935C5D1603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22" name="Grafický objekt 21" descr="Webový design se souvislou výplní">
            <a:extLst>
              <a:ext uri="{FF2B5EF4-FFF2-40B4-BE49-F238E27FC236}">
                <a16:creationId xmlns:a16="http://schemas.microsoft.com/office/drawing/2014/main" id="{78B87953-5634-432A-8C1C-D498824D11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23" name="Grafický objekt 22" descr="Uživatelé se souvislou výplní">
            <a:extLst>
              <a:ext uri="{FF2B5EF4-FFF2-40B4-BE49-F238E27FC236}">
                <a16:creationId xmlns:a16="http://schemas.microsoft.com/office/drawing/2014/main" id="{CBD265A5-0E27-4CAB-A93C-15FA0D78A1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24" name="Grafický objekt 23" descr="Databáze se souvislou výplní">
            <a:extLst>
              <a:ext uri="{FF2B5EF4-FFF2-40B4-BE49-F238E27FC236}">
                <a16:creationId xmlns:a16="http://schemas.microsoft.com/office/drawing/2014/main" id="{37646B50-ECEF-4278-9F4C-D8CEAEBC38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9BCE1A03-E2F1-4328-909A-CB4A2FBCF54B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6" name="Grafický objekt 25" descr="Informace se souvislou výplní">
            <a:extLst>
              <a:ext uri="{FF2B5EF4-FFF2-40B4-BE49-F238E27FC236}">
                <a16:creationId xmlns:a16="http://schemas.microsoft.com/office/drawing/2014/main" id="{469DDE97-5C9F-4441-A251-907CA02A68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5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8" name="Grafický objekt 7" descr="Bublina chatu se souvislou výplní">
            <a:extLst>
              <a:ext uri="{FF2B5EF4-FFF2-40B4-BE49-F238E27FC236}">
                <a16:creationId xmlns:a16="http://schemas.microsoft.com/office/drawing/2014/main" id="{BE891F12-5F3E-40B5-86C2-568E7555A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10" name="Grafický objekt 9" descr="Dokument se souvislou výplní">
            <a:extLst>
              <a:ext uri="{FF2B5EF4-FFF2-40B4-BE49-F238E27FC236}">
                <a16:creationId xmlns:a16="http://schemas.microsoft.com/office/drawing/2014/main" id="{F6C22497-65E4-4F36-8B60-4BD8951F2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12" name="Grafický objekt 11" descr="Obrázky se souvislou výplní">
            <a:extLst>
              <a:ext uri="{FF2B5EF4-FFF2-40B4-BE49-F238E27FC236}">
                <a16:creationId xmlns:a16="http://schemas.microsoft.com/office/drawing/2014/main" id="{5466D546-5889-413D-B93B-C2B0DC305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14" name="Grafický objekt 13" descr="Webový design se souvislou výplní">
            <a:extLst>
              <a:ext uri="{FF2B5EF4-FFF2-40B4-BE49-F238E27FC236}">
                <a16:creationId xmlns:a16="http://schemas.microsoft.com/office/drawing/2014/main" id="{54F04A5E-CFA1-477C-841F-10F3CEA48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7" name="Grafický objekt 6" descr="Uživatelé se souvislou výplní">
            <a:extLst>
              <a:ext uri="{FF2B5EF4-FFF2-40B4-BE49-F238E27FC236}">
                <a16:creationId xmlns:a16="http://schemas.microsoft.com/office/drawing/2014/main" id="{0F276CC8-D932-46F4-87DB-9DD726416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11" name="Grafický objekt 10" descr="Databáze se souvislou výplní">
            <a:extLst>
              <a:ext uri="{FF2B5EF4-FFF2-40B4-BE49-F238E27FC236}">
                <a16:creationId xmlns:a16="http://schemas.microsoft.com/office/drawing/2014/main" id="{DB1A1D33-6A67-4B47-B527-2522688F94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pic>
        <p:nvPicPr>
          <p:cNvPr id="9" name="Grafický objekt 8" descr="Pruhový graf se souvislou výplní">
            <a:extLst>
              <a:ext uri="{FF2B5EF4-FFF2-40B4-BE49-F238E27FC236}">
                <a16:creationId xmlns:a16="http://schemas.microsoft.com/office/drawing/2014/main" id="{F7FC9079-39B4-4139-9A86-279A46DF83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4404" y="443059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Uživatel se souvislou výplní">
            <a:extLst>
              <a:ext uri="{FF2B5EF4-FFF2-40B4-BE49-F238E27FC236}">
                <a16:creationId xmlns:a16="http://schemas.microsoft.com/office/drawing/2014/main" id="{89FFCE60-ED9A-4A8E-9F1B-01E3D25EB4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17974" y="2255477"/>
            <a:ext cx="914400" cy="9144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BA0C6655-29FA-4867-B871-8CC0C08B6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2374" y="4430594"/>
            <a:ext cx="914400" cy="9144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0604DAD-9C84-4D5D-958D-5BC263A27EFE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19" name="Grafický objekt 18" descr="Informace se souvislou výplní">
            <a:extLst>
              <a:ext uri="{FF2B5EF4-FFF2-40B4-BE49-F238E27FC236}">
                <a16:creationId xmlns:a16="http://schemas.microsoft.com/office/drawing/2014/main" id="{328F1C4D-3BA5-47C8-90F2-A9924A212D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9" name="Grafický objekt 8" descr="Pruhový graf se souvislou výplní">
            <a:extLst>
              <a:ext uri="{FF2B5EF4-FFF2-40B4-BE49-F238E27FC236}">
                <a16:creationId xmlns:a16="http://schemas.microsoft.com/office/drawing/2014/main" id="{F7FC9079-39B4-4139-9A86-279A46DF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9364" y="443059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Uživatel se souvislou výplní">
            <a:extLst>
              <a:ext uri="{FF2B5EF4-FFF2-40B4-BE49-F238E27FC236}">
                <a16:creationId xmlns:a16="http://schemas.microsoft.com/office/drawing/2014/main" id="{89FFCE60-ED9A-4A8E-9F1B-01E3D25EB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7974" y="2255477"/>
            <a:ext cx="914400" cy="9144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69DECBE1-9EA1-4B1A-850F-603812CD9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0823" y="2255477"/>
            <a:ext cx="914400" cy="914400"/>
          </a:xfrm>
          <a:prstGeom prst="rect">
            <a:avLst/>
          </a:prstGeom>
        </p:spPr>
      </p:pic>
      <p:pic>
        <p:nvPicPr>
          <p:cNvPr id="26" name="Grafický objekt 25" descr="Bublina chatu se souvislou výplní">
            <a:extLst>
              <a:ext uri="{FF2B5EF4-FFF2-40B4-BE49-F238E27FC236}">
                <a16:creationId xmlns:a16="http://schemas.microsoft.com/office/drawing/2014/main" id="{2B104576-E826-4391-81B6-7B09384005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27" name="Grafický objekt 26" descr="Dokument se souvislou výplní">
            <a:extLst>
              <a:ext uri="{FF2B5EF4-FFF2-40B4-BE49-F238E27FC236}">
                <a16:creationId xmlns:a16="http://schemas.microsoft.com/office/drawing/2014/main" id="{53EF4AF9-BA37-42FC-962C-DDC4AB744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28" name="Grafický objekt 27" descr="Obrázky se souvislou výplní">
            <a:extLst>
              <a:ext uri="{FF2B5EF4-FFF2-40B4-BE49-F238E27FC236}">
                <a16:creationId xmlns:a16="http://schemas.microsoft.com/office/drawing/2014/main" id="{A39FECC5-D574-4E10-8112-58C4252E5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30" name="Grafický objekt 29" descr="Webový design se souvislou výplní">
            <a:extLst>
              <a:ext uri="{FF2B5EF4-FFF2-40B4-BE49-F238E27FC236}">
                <a16:creationId xmlns:a16="http://schemas.microsoft.com/office/drawing/2014/main" id="{767699BE-D359-40CF-8BA3-AC6804335B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31" name="Grafický objekt 30" descr="Uživatelé se souvislou výplní">
            <a:extLst>
              <a:ext uri="{FF2B5EF4-FFF2-40B4-BE49-F238E27FC236}">
                <a16:creationId xmlns:a16="http://schemas.microsoft.com/office/drawing/2014/main" id="{9722D970-9743-40E8-95B4-F16C7EC2B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32" name="Grafický objekt 31" descr="Databáze se souvislou výplní">
            <a:extLst>
              <a:ext uri="{FF2B5EF4-FFF2-40B4-BE49-F238E27FC236}">
                <a16:creationId xmlns:a16="http://schemas.microsoft.com/office/drawing/2014/main" id="{49419083-B8E2-4B65-B630-8973AFCA67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409DA76F-E182-4F04-A43C-F657969D1302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34" name="Grafický objekt 33" descr="Informace se souvislou výplní">
            <a:extLst>
              <a:ext uri="{FF2B5EF4-FFF2-40B4-BE49-F238E27FC236}">
                <a16:creationId xmlns:a16="http://schemas.microsoft.com/office/drawing/2014/main" id="{01CE7F01-634F-4D6E-943D-FA2B35CAA6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130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9" name="Grafický objekt 8" descr="Pruhový graf se souvislou výplní">
            <a:extLst>
              <a:ext uri="{FF2B5EF4-FFF2-40B4-BE49-F238E27FC236}">
                <a16:creationId xmlns:a16="http://schemas.microsoft.com/office/drawing/2014/main" id="{F7FC9079-39B4-4139-9A86-279A46DF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9364" y="4430594"/>
            <a:ext cx="914400" cy="914400"/>
          </a:xfrm>
          <a:prstGeom prst="rect">
            <a:avLst/>
          </a:prstGeom>
        </p:spPr>
      </p:pic>
      <p:pic>
        <p:nvPicPr>
          <p:cNvPr id="16" name="Grafický objekt 15" descr="Uživatel se souvislou výplní">
            <a:extLst>
              <a:ext uri="{FF2B5EF4-FFF2-40B4-BE49-F238E27FC236}">
                <a16:creationId xmlns:a16="http://schemas.microsoft.com/office/drawing/2014/main" id="{89FFCE60-ED9A-4A8E-9F1B-01E3D25EB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7974" y="2255477"/>
            <a:ext cx="914400" cy="9144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69DECBE1-9EA1-4B1A-850F-603812CD9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0823" y="2255477"/>
            <a:ext cx="914400" cy="914400"/>
          </a:xfrm>
          <a:prstGeom prst="rect">
            <a:avLst/>
          </a:prstGeom>
        </p:spPr>
      </p:pic>
      <p:pic>
        <p:nvPicPr>
          <p:cNvPr id="19" name="Grafický objekt 18" descr="Bublina chatu se souvislou výplní">
            <a:extLst>
              <a:ext uri="{FF2B5EF4-FFF2-40B4-BE49-F238E27FC236}">
                <a16:creationId xmlns:a16="http://schemas.microsoft.com/office/drawing/2014/main" id="{1297CB86-FE11-428B-9ADE-47534CF31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20" name="Grafický objekt 19" descr="Dokument se souvislou výplní">
            <a:extLst>
              <a:ext uri="{FF2B5EF4-FFF2-40B4-BE49-F238E27FC236}">
                <a16:creationId xmlns:a16="http://schemas.microsoft.com/office/drawing/2014/main" id="{FBCF9B81-D718-4D62-800B-8230238F9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21" name="Grafický objekt 20" descr="Obrázky se souvislou výplní">
            <a:extLst>
              <a:ext uri="{FF2B5EF4-FFF2-40B4-BE49-F238E27FC236}">
                <a16:creationId xmlns:a16="http://schemas.microsoft.com/office/drawing/2014/main" id="{BF614483-D3F7-47E2-9E7D-39C26B167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22" name="Grafický objekt 21" descr="Webový design se souvislou výplní">
            <a:extLst>
              <a:ext uri="{FF2B5EF4-FFF2-40B4-BE49-F238E27FC236}">
                <a16:creationId xmlns:a16="http://schemas.microsoft.com/office/drawing/2014/main" id="{39716AD8-4ED3-4F58-B0B9-05EF38641B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23" name="Grafický objekt 22" descr="Uživatelé se souvislou výplní">
            <a:extLst>
              <a:ext uri="{FF2B5EF4-FFF2-40B4-BE49-F238E27FC236}">
                <a16:creationId xmlns:a16="http://schemas.microsoft.com/office/drawing/2014/main" id="{E7437573-31FE-41BD-B7D7-D4332D4E83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24" name="Grafický objekt 23" descr="Databáze se souvislou výplní">
            <a:extLst>
              <a:ext uri="{FF2B5EF4-FFF2-40B4-BE49-F238E27FC236}">
                <a16:creationId xmlns:a16="http://schemas.microsoft.com/office/drawing/2014/main" id="{5B2DFBE0-1438-49A5-A4B4-63818686CB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pic>
        <p:nvPicPr>
          <p:cNvPr id="25" name="Grafický objekt 24" descr="Obrázky se souvislou výplní">
            <a:extLst>
              <a:ext uri="{FF2B5EF4-FFF2-40B4-BE49-F238E27FC236}">
                <a16:creationId xmlns:a16="http://schemas.microsoft.com/office/drawing/2014/main" id="{6B0EA2A3-98C1-485D-936C-8F938B182F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88236" y="4430594"/>
            <a:ext cx="914400" cy="9144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692304-0278-4841-B2BB-3AFC15AF01FE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26" name="Grafický objekt 25" descr="Informace se souvislou výplní">
            <a:extLst>
              <a:ext uri="{FF2B5EF4-FFF2-40B4-BE49-F238E27FC236}">
                <a16:creationId xmlns:a16="http://schemas.microsoft.com/office/drawing/2014/main" id="{9360E674-CAB6-4C27-8657-8BE44A61BE6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9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9" name="Grafický objekt 8" descr="Pruhový graf se souvislou výplní">
            <a:extLst>
              <a:ext uri="{FF2B5EF4-FFF2-40B4-BE49-F238E27FC236}">
                <a16:creationId xmlns:a16="http://schemas.microsoft.com/office/drawing/2014/main" id="{F7FC9079-39B4-4139-9A86-279A46DF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786" y="3939311"/>
            <a:ext cx="914400" cy="914400"/>
          </a:xfrm>
          <a:prstGeom prst="rect">
            <a:avLst/>
          </a:prstGeom>
        </p:spPr>
      </p:pic>
      <p:pic>
        <p:nvPicPr>
          <p:cNvPr id="16" name="Grafický objekt 15" descr="Uživatel se souvislou výplní">
            <a:extLst>
              <a:ext uri="{FF2B5EF4-FFF2-40B4-BE49-F238E27FC236}">
                <a16:creationId xmlns:a16="http://schemas.microsoft.com/office/drawing/2014/main" id="{89FFCE60-ED9A-4A8E-9F1B-01E3D25EB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3467" y="2255477"/>
            <a:ext cx="914400" cy="9144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69DECBE1-9EA1-4B1A-850F-603812CD9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6786" y="2255477"/>
            <a:ext cx="914400" cy="914400"/>
          </a:xfrm>
          <a:prstGeom prst="rect">
            <a:avLst/>
          </a:prstGeom>
        </p:spPr>
      </p:pic>
      <p:pic>
        <p:nvPicPr>
          <p:cNvPr id="25" name="Grafický objekt 24" descr="Obrázky se souvislou výplní">
            <a:extLst>
              <a:ext uri="{FF2B5EF4-FFF2-40B4-BE49-F238E27FC236}">
                <a16:creationId xmlns:a16="http://schemas.microsoft.com/office/drawing/2014/main" id="{6B0EA2A3-98C1-485D-936C-8F938B182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3467" y="3939311"/>
            <a:ext cx="914400" cy="914400"/>
          </a:xfrm>
          <a:prstGeom prst="rect">
            <a:avLst/>
          </a:prstGeom>
        </p:spPr>
      </p:pic>
      <p:pic>
        <p:nvPicPr>
          <p:cNvPr id="32" name="Grafický objekt 31" descr="Bublina chatu se souvislou výplní">
            <a:extLst>
              <a:ext uri="{FF2B5EF4-FFF2-40B4-BE49-F238E27FC236}">
                <a16:creationId xmlns:a16="http://schemas.microsoft.com/office/drawing/2014/main" id="{01EA131B-4A6A-465B-B648-056D8595F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33" name="Grafický objekt 32" descr="Dokument se souvislou výplní">
            <a:extLst>
              <a:ext uri="{FF2B5EF4-FFF2-40B4-BE49-F238E27FC236}">
                <a16:creationId xmlns:a16="http://schemas.microsoft.com/office/drawing/2014/main" id="{51396D25-DE62-4CD0-B8E9-B0C8207A46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34" name="Grafický objekt 33" descr="Obrázky se souvislou výplní">
            <a:extLst>
              <a:ext uri="{FF2B5EF4-FFF2-40B4-BE49-F238E27FC236}">
                <a16:creationId xmlns:a16="http://schemas.microsoft.com/office/drawing/2014/main" id="{E7A6D54D-BF19-4294-A154-BFD2FCC06D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35" name="Grafický objekt 34" descr="Webový design se souvislou výplní">
            <a:extLst>
              <a:ext uri="{FF2B5EF4-FFF2-40B4-BE49-F238E27FC236}">
                <a16:creationId xmlns:a16="http://schemas.microsoft.com/office/drawing/2014/main" id="{B9A63F8A-7413-4247-86CD-00DFF3007D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36" name="Grafický objekt 35" descr="Uživatelé se souvislou výplní">
            <a:extLst>
              <a:ext uri="{FF2B5EF4-FFF2-40B4-BE49-F238E27FC236}">
                <a16:creationId xmlns:a16="http://schemas.microsoft.com/office/drawing/2014/main" id="{0A323AFA-79E4-4F11-81F6-CDE259C191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37" name="Grafický objekt 36" descr="Databáze se souvislou výplní">
            <a:extLst>
              <a:ext uri="{FF2B5EF4-FFF2-40B4-BE49-F238E27FC236}">
                <a16:creationId xmlns:a16="http://schemas.microsoft.com/office/drawing/2014/main" id="{DD675686-974C-4CCB-A496-732E8A5A2F1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E4253ED8-9503-43E9-AC9E-0C4AB3E51DC7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39" name="Grafický objekt 38" descr="Informace se souvislou výplní">
            <a:extLst>
              <a:ext uri="{FF2B5EF4-FFF2-40B4-BE49-F238E27FC236}">
                <a16:creationId xmlns:a16="http://schemas.microsoft.com/office/drawing/2014/main" id="{FF6E3C80-42F5-4EC3-9B0E-FA5BD1E3E5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7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E83565A4-A156-43CE-BC57-0E38F95CE977}"/>
              </a:ext>
            </a:extLst>
          </p:cNvPr>
          <p:cNvSpPr txBox="1"/>
          <p:nvPr/>
        </p:nvSpPr>
        <p:spPr>
          <a:xfrm>
            <a:off x="7596673" y="5739821"/>
            <a:ext cx="3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Tomáš Svoboda</a:t>
            </a:r>
            <a:endParaRPr lang="en-US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371600" y="2549890"/>
            <a:ext cx="944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 práce</a:t>
            </a:r>
          </a:p>
          <a:p>
            <a:endParaRPr lang="cs-CZ" sz="2400" b="1" dirty="0"/>
          </a:p>
          <a:p>
            <a:pPr algn="ctr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vytvořit webovou hru běžící v prohlížeči bez nutnosti stahovat další programy do počítače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43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327685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PHP (běží na serveru)</a:t>
            </a:r>
            <a:endParaRPr lang="cs-CZ" sz="24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972B356-CB40-4689-93DE-82CEEC8FCB47}"/>
              </a:ext>
            </a:extLst>
          </p:cNvPr>
          <p:cNvSpPr/>
          <p:nvPr/>
        </p:nvSpPr>
        <p:spPr>
          <a:xfrm>
            <a:off x="186813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77FB639-8A2C-472B-8B8A-8F5A3CBA028D}"/>
              </a:ext>
            </a:extLst>
          </p:cNvPr>
          <p:cNvSpPr/>
          <p:nvPr/>
        </p:nvSpPr>
        <p:spPr>
          <a:xfrm>
            <a:off x="7978879" y="1486043"/>
            <a:ext cx="4031226" cy="4553250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6FE17F-5A61-4F35-B302-2E68DD9F3F3F}"/>
              </a:ext>
            </a:extLst>
          </p:cNvPr>
          <p:cNvSpPr txBox="1"/>
          <p:nvPr/>
        </p:nvSpPr>
        <p:spPr>
          <a:xfrm>
            <a:off x="186813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PHP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31BF46A-84AF-4925-8075-D21F1BDAC56A}"/>
              </a:ext>
            </a:extLst>
          </p:cNvPr>
          <p:cNvSpPr txBox="1"/>
          <p:nvPr/>
        </p:nvSpPr>
        <p:spPr>
          <a:xfrm>
            <a:off x="7973962" y="6160983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K čemu má uživatel přístup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9" name="Grafický objekt 8" descr="Pruhový graf se souvislou výplní">
            <a:extLst>
              <a:ext uri="{FF2B5EF4-FFF2-40B4-BE49-F238E27FC236}">
                <a16:creationId xmlns:a16="http://schemas.microsoft.com/office/drawing/2014/main" id="{F7FC9079-39B4-4139-9A86-279A46DF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786" y="3939311"/>
            <a:ext cx="914400" cy="914400"/>
          </a:xfrm>
          <a:prstGeom prst="rect">
            <a:avLst/>
          </a:prstGeom>
        </p:spPr>
      </p:pic>
      <p:pic>
        <p:nvPicPr>
          <p:cNvPr id="16" name="Grafický objekt 15" descr="Uživatel se souvislou výplní">
            <a:extLst>
              <a:ext uri="{FF2B5EF4-FFF2-40B4-BE49-F238E27FC236}">
                <a16:creationId xmlns:a16="http://schemas.microsoft.com/office/drawing/2014/main" id="{89FFCE60-ED9A-4A8E-9F1B-01E3D25EB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3467" y="2255477"/>
            <a:ext cx="914400" cy="914400"/>
          </a:xfrm>
          <a:prstGeom prst="rect">
            <a:avLst/>
          </a:prstGeom>
        </p:spPr>
      </p:pic>
      <p:pic>
        <p:nvPicPr>
          <p:cNvPr id="18" name="Grafický objekt 17" descr="Bublina chatu se souvislou výplní">
            <a:extLst>
              <a:ext uri="{FF2B5EF4-FFF2-40B4-BE49-F238E27FC236}">
                <a16:creationId xmlns:a16="http://schemas.microsoft.com/office/drawing/2014/main" id="{69DECBE1-9EA1-4B1A-850F-603812CD9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6786" y="2255477"/>
            <a:ext cx="914400" cy="914400"/>
          </a:xfrm>
          <a:prstGeom prst="rect">
            <a:avLst/>
          </a:prstGeom>
        </p:spPr>
      </p:pic>
      <p:pic>
        <p:nvPicPr>
          <p:cNvPr id="25" name="Grafický objekt 24" descr="Obrázky se souvislou výplní">
            <a:extLst>
              <a:ext uri="{FF2B5EF4-FFF2-40B4-BE49-F238E27FC236}">
                <a16:creationId xmlns:a16="http://schemas.microsoft.com/office/drawing/2014/main" id="{6B0EA2A3-98C1-485D-936C-8F938B182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3467" y="3939311"/>
            <a:ext cx="914400" cy="914400"/>
          </a:xfrm>
          <a:prstGeom prst="rect">
            <a:avLst/>
          </a:prstGeom>
        </p:spPr>
      </p:pic>
      <p:pic>
        <p:nvPicPr>
          <p:cNvPr id="32" name="Grafický objekt 31" descr="Bublina chatu se souvislou výplní">
            <a:extLst>
              <a:ext uri="{FF2B5EF4-FFF2-40B4-BE49-F238E27FC236}">
                <a16:creationId xmlns:a16="http://schemas.microsoft.com/office/drawing/2014/main" id="{01EA131B-4A6A-465B-B648-056D8595F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103" y="2255477"/>
            <a:ext cx="720000" cy="720000"/>
          </a:xfrm>
          <a:prstGeom prst="rect">
            <a:avLst/>
          </a:prstGeom>
        </p:spPr>
      </p:pic>
      <p:pic>
        <p:nvPicPr>
          <p:cNvPr id="33" name="Grafický objekt 32" descr="Dokument se souvislou výplní">
            <a:extLst>
              <a:ext uri="{FF2B5EF4-FFF2-40B4-BE49-F238E27FC236}">
                <a16:creationId xmlns:a16="http://schemas.microsoft.com/office/drawing/2014/main" id="{51396D25-DE62-4CD0-B8E9-B0C8207A46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777" y="2229341"/>
            <a:ext cx="720000" cy="720000"/>
          </a:xfrm>
          <a:prstGeom prst="rect">
            <a:avLst/>
          </a:prstGeom>
        </p:spPr>
      </p:pic>
      <p:pic>
        <p:nvPicPr>
          <p:cNvPr id="34" name="Grafický objekt 33" descr="Obrázky se souvislou výplní">
            <a:extLst>
              <a:ext uri="{FF2B5EF4-FFF2-40B4-BE49-F238E27FC236}">
                <a16:creationId xmlns:a16="http://schemas.microsoft.com/office/drawing/2014/main" id="{E7A6D54D-BF19-4294-A154-BFD2FCC06D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5429" y="2229341"/>
            <a:ext cx="720000" cy="720000"/>
          </a:xfrm>
          <a:prstGeom prst="rect">
            <a:avLst/>
          </a:prstGeom>
        </p:spPr>
      </p:pic>
      <p:pic>
        <p:nvPicPr>
          <p:cNvPr id="35" name="Grafický objekt 34" descr="Webový design se souvislou výplní">
            <a:extLst>
              <a:ext uri="{FF2B5EF4-FFF2-40B4-BE49-F238E27FC236}">
                <a16:creationId xmlns:a16="http://schemas.microsoft.com/office/drawing/2014/main" id="{B9A63F8A-7413-4247-86CD-00DFF3007D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6777" y="3429000"/>
            <a:ext cx="720000" cy="720000"/>
          </a:xfrm>
          <a:prstGeom prst="rect">
            <a:avLst/>
          </a:prstGeom>
        </p:spPr>
      </p:pic>
      <p:pic>
        <p:nvPicPr>
          <p:cNvPr id="36" name="Grafický objekt 35" descr="Uživatelé se souvislou výplní">
            <a:extLst>
              <a:ext uri="{FF2B5EF4-FFF2-40B4-BE49-F238E27FC236}">
                <a16:creationId xmlns:a16="http://schemas.microsoft.com/office/drawing/2014/main" id="{0A323AFA-79E4-4F11-81F6-CDE259C191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6431" y="3402668"/>
            <a:ext cx="720000" cy="720000"/>
          </a:xfrm>
          <a:prstGeom prst="rect">
            <a:avLst/>
          </a:prstGeom>
        </p:spPr>
      </p:pic>
      <p:pic>
        <p:nvPicPr>
          <p:cNvPr id="37" name="Grafický objekt 36" descr="Databáze se souvislou výplní">
            <a:extLst>
              <a:ext uri="{FF2B5EF4-FFF2-40B4-BE49-F238E27FC236}">
                <a16:creationId xmlns:a16="http://schemas.microsoft.com/office/drawing/2014/main" id="{DD675686-974C-4CCB-A496-732E8A5A2F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91604" y="3429000"/>
            <a:ext cx="720000" cy="7200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F24BBD-FD9D-4450-B14E-2E4D42B3F7CE}"/>
              </a:ext>
            </a:extLst>
          </p:cNvPr>
          <p:cNvSpPr txBox="1"/>
          <p:nvPr/>
        </p:nvSpPr>
        <p:spPr>
          <a:xfrm>
            <a:off x="540830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16 - 17</a:t>
            </a:r>
            <a:endParaRPr lang="en-US" sz="2000" dirty="0"/>
          </a:p>
        </p:txBody>
      </p:sp>
      <p:pic>
        <p:nvPicPr>
          <p:cNvPr id="19" name="Grafický objekt 18" descr="Informace se souvislou výplní">
            <a:extLst>
              <a:ext uri="{FF2B5EF4-FFF2-40B4-BE49-F238E27FC236}">
                <a16:creationId xmlns:a16="http://schemas.microsoft.com/office/drawing/2014/main" id="{76EC8C28-DEBC-446A-A930-9CB4E5F30C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61222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9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29291-E5CF-4BEE-9374-5C07BFF00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6591"/>
            <a:ext cx="9144000" cy="1028020"/>
          </a:xfrm>
        </p:spPr>
        <p:txBody>
          <a:bodyPr/>
          <a:lstStyle/>
          <a:p>
            <a:r>
              <a:rPr lang="cs-CZ" dirty="0"/>
              <a:t>Přihlášení a získávání dat</a:t>
            </a:r>
            <a:endParaRPr lang="en-US" dirty="0"/>
          </a:p>
        </p:txBody>
      </p:sp>
      <p:pic>
        <p:nvPicPr>
          <p:cNvPr id="8" name="Grafický objekt 7" descr="Server se souvislou výplní">
            <a:extLst>
              <a:ext uri="{FF2B5EF4-FFF2-40B4-BE49-F238E27FC236}">
                <a16:creationId xmlns:a16="http://schemas.microsoft.com/office/drawing/2014/main" id="{E8233349-5D0E-440B-8C57-3267F69B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751" y="3587620"/>
            <a:ext cx="1260000" cy="1260000"/>
          </a:xfrm>
          <a:prstGeom prst="rect">
            <a:avLst/>
          </a:prstGeom>
        </p:spPr>
      </p:pic>
      <p:pic>
        <p:nvPicPr>
          <p:cNvPr id="10" name="Grafický objekt 9" descr="Klíč se souvislou výplní">
            <a:extLst>
              <a:ext uri="{FF2B5EF4-FFF2-40B4-BE49-F238E27FC236}">
                <a16:creationId xmlns:a16="http://schemas.microsoft.com/office/drawing/2014/main" id="{1B878D5A-3DFC-40E4-87BD-8052461F3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9250" y="3587620"/>
            <a:ext cx="1260000" cy="126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594C6F-F431-49DD-A984-9DF63DB42127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6" name="Grafický objekt 5" descr="Informace se souvislou výplní">
            <a:extLst>
              <a:ext uri="{FF2B5EF4-FFF2-40B4-BE49-F238E27FC236}">
                <a16:creationId xmlns:a16="http://schemas.microsoft.com/office/drawing/2014/main" id="{43579BF5-E7DC-4C43-8DBD-8ECCBFCCD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9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3BC82A5-B15F-4D7C-8220-D748FFAF69DE}"/>
              </a:ext>
            </a:extLst>
          </p:cNvPr>
          <p:cNvSpPr/>
          <p:nvPr/>
        </p:nvSpPr>
        <p:spPr>
          <a:xfrm>
            <a:off x="648929" y="796413"/>
            <a:ext cx="3008671" cy="442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4CF4FD-A922-48B6-BE44-D34373707ADD}"/>
              </a:ext>
            </a:extLst>
          </p:cNvPr>
          <p:cNvSpPr/>
          <p:nvPr/>
        </p:nvSpPr>
        <p:spPr>
          <a:xfrm>
            <a:off x="648929" y="1607575"/>
            <a:ext cx="3008671" cy="442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EB14576-3C92-4404-A420-3536FF76231C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0" name="Grafický objekt 9" descr="Informace se souvislou výplní">
            <a:extLst>
              <a:ext uri="{FF2B5EF4-FFF2-40B4-BE49-F238E27FC236}">
                <a16:creationId xmlns:a16="http://schemas.microsoft.com/office/drawing/2014/main" id="{519A132B-EB91-4A02-B453-352280715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3BC82A5-B15F-4D7C-8220-D748FFAF69DE}"/>
              </a:ext>
            </a:extLst>
          </p:cNvPr>
          <p:cNvSpPr/>
          <p:nvPr/>
        </p:nvSpPr>
        <p:spPr>
          <a:xfrm>
            <a:off x="2831690" y="796413"/>
            <a:ext cx="825910" cy="442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C999CE-FD36-47C9-A89A-F08C5D08BCC6}"/>
              </a:ext>
            </a:extLst>
          </p:cNvPr>
          <p:cNvSpPr/>
          <p:nvPr/>
        </p:nvSpPr>
        <p:spPr>
          <a:xfrm>
            <a:off x="648929" y="1607575"/>
            <a:ext cx="3008671" cy="442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A06088C-9631-43AD-8E1E-C791492F8B9B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2EB3AB8D-60B9-4F6C-86AB-D8EA30FB4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0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3BC82A5-B15F-4D7C-8220-D748FFAF69DE}"/>
              </a:ext>
            </a:extLst>
          </p:cNvPr>
          <p:cNvSpPr/>
          <p:nvPr/>
        </p:nvSpPr>
        <p:spPr>
          <a:xfrm>
            <a:off x="2831690" y="796413"/>
            <a:ext cx="825910" cy="442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C999CE-FD36-47C9-A89A-F08C5D08BCC6}"/>
              </a:ext>
            </a:extLst>
          </p:cNvPr>
          <p:cNvSpPr/>
          <p:nvPr/>
        </p:nvSpPr>
        <p:spPr>
          <a:xfrm>
            <a:off x="2831690" y="1607575"/>
            <a:ext cx="825910" cy="4424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C8FB227-5951-4BBA-8A86-46FA3256B6F3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2A505274-4CEF-41CF-8005-B3458CD18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81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6E804B-8B75-42DF-BAC2-2194620B3EE0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19B8C4-15C4-45CF-9166-4B90570A3034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D7ADA1AD-9D8D-4CC3-A74E-190D075C1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68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817FA82A-F5C2-4C71-94AF-8CED13032D84}"/>
              </a:ext>
            </a:extLst>
          </p:cNvPr>
          <p:cNvSpPr/>
          <p:nvPr/>
        </p:nvSpPr>
        <p:spPr>
          <a:xfrm>
            <a:off x="491613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582AC9ED-0FA1-447D-8DE4-E7B9AF331419}"/>
              </a:ext>
            </a:extLst>
          </p:cNvPr>
          <p:cNvSpPr/>
          <p:nvPr/>
        </p:nvSpPr>
        <p:spPr>
          <a:xfrm>
            <a:off x="486696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75D93DB-101C-428F-8AE7-14469F164B99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3853E2F-9F96-4684-B8F7-47284589372C}"/>
              </a:ext>
            </a:extLst>
          </p:cNvPr>
          <p:cNvSpPr txBox="1"/>
          <p:nvPr/>
        </p:nvSpPr>
        <p:spPr>
          <a:xfrm>
            <a:off x="7973962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2D587A-0090-4BFB-883A-EED4FF153149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1" name="Grafický objekt 10" descr="Informace se souvislou výplní">
            <a:extLst>
              <a:ext uri="{FF2B5EF4-FFF2-40B4-BE49-F238E27FC236}">
                <a16:creationId xmlns:a16="http://schemas.microsoft.com/office/drawing/2014/main" id="{5CE42DF2-F802-40E1-B90C-A397B7A8D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8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cký objekt 19" descr="Cyklus s lidmi se souvislou výplní">
            <a:extLst>
              <a:ext uri="{FF2B5EF4-FFF2-40B4-BE49-F238E27FC236}">
                <a16:creationId xmlns:a16="http://schemas.microsoft.com/office/drawing/2014/main" id="{92BBB1ED-F1E7-4BD7-A3A1-3E6CB0289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3705" y="973393"/>
            <a:ext cx="914400" cy="914400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65A86F-8DC7-4564-B1E4-DE68FB8890F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6B0D5B5-8DD6-4A91-A863-424B74118B62}"/>
              </a:ext>
            </a:extLst>
          </p:cNvPr>
          <p:cNvSpPr/>
          <p:nvPr/>
        </p:nvSpPr>
        <p:spPr>
          <a:xfrm>
            <a:off x="4123122" y="1340593"/>
            <a:ext cx="180000" cy="1800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7DD2D47-840B-4407-A554-E4528850B987}"/>
              </a:ext>
            </a:extLst>
          </p:cNvPr>
          <p:cNvSpPr/>
          <p:nvPr/>
        </p:nvSpPr>
        <p:spPr>
          <a:xfrm>
            <a:off x="4123122" y="1340593"/>
            <a:ext cx="180000" cy="1800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13FCF3-16DB-4A8F-99CD-AE5A31B4DAD6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6A2D6F-F3EE-4542-897E-E3002301FCB6}"/>
              </a:ext>
            </a:extLst>
          </p:cNvPr>
          <p:cNvSpPr txBox="1"/>
          <p:nvPr/>
        </p:nvSpPr>
        <p:spPr>
          <a:xfrm>
            <a:off x="7973962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9B443CF-9AF0-4EC3-9C75-6301C8A0C437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6" name="Grafický objekt 15" descr="Informace se souvislou výplní">
            <a:extLst>
              <a:ext uri="{FF2B5EF4-FFF2-40B4-BE49-F238E27FC236}">
                <a16:creationId xmlns:a16="http://schemas.microsoft.com/office/drawing/2014/main" id="{24F33E0E-463A-46C7-9A5A-AFABD59AE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5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65A86F-8DC7-4564-B1E4-DE68FB8890F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6B0D5B5-8DD6-4A91-A863-424B74118B62}"/>
              </a:ext>
            </a:extLst>
          </p:cNvPr>
          <p:cNvSpPr/>
          <p:nvPr/>
        </p:nvSpPr>
        <p:spPr>
          <a:xfrm>
            <a:off x="10681238" y="1340593"/>
            <a:ext cx="180000" cy="1800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7DD2D47-840B-4407-A554-E4528850B987}"/>
              </a:ext>
            </a:extLst>
          </p:cNvPr>
          <p:cNvSpPr/>
          <p:nvPr/>
        </p:nvSpPr>
        <p:spPr>
          <a:xfrm>
            <a:off x="10681238" y="1340593"/>
            <a:ext cx="180000" cy="180000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0" name="Grafický objekt 19" descr="Cyklus s lidmi se souvislou výplní">
            <a:extLst>
              <a:ext uri="{FF2B5EF4-FFF2-40B4-BE49-F238E27FC236}">
                <a16:creationId xmlns:a16="http://schemas.microsoft.com/office/drawing/2014/main" id="{92BBB1ED-F1E7-4BD7-A3A1-3E6CB0289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3705" y="973393"/>
            <a:ext cx="914400" cy="9144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406AE12-6E80-44F0-B740-C52B3C8A6963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487E05A-1119-44D9-B47B-BF73EC046D11}"/>
              </a:ext>
            </a:extLst>
          </p:cNvPr>
          <p:cNvSpPr txBox="1"/>
          <p:nvPr/>
        </p:nvSpPr>
        <p:spPr>
          <a:xfrm>
            <a:off x="7973962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008B4C4-E2D6-47AA-8C41-8503A2D5A73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5" name="Grafický objekt 14" descr="Informace se souvislou výplní">
            <a:extLst>
              <a:ext uri="{FF2B5EF4-FFF2-40B4-BE49-F238E27FC236}">
                <a16:creationId xmlns:a16="http://schemas.microsoft.com/office/drawing/2014/main" id="{D312AB2E-E310-4465-BEF1-2FD309E86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6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65A86F-8DC7-4564-B1E4-DE68FB8890F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cký objekt 3" descr="Server se souvislou výplní">
            <a:extLst>
              <a:ext uri="{FF2B5EF4-FFF2-40B4-BE49-F238E27FC236}">
                <a16:creationId xmlns:a16="http://schemas.microsoft.com/office/drawing/2014/main" id="{CD5A3C69-2506-4089-B0B5-26808F95E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9092" y="973393"/>
            <a:ext cx="914400" cy="91440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71E18EC2-F561-48EC-A1B8-A211557640C0}"/>
              </a:ext>
            </a:extLst>
          </p:cNvPr>
          <p:cNvGrpSpPr/>
          <p:nvPr/>
        </p:nvGrpSpPr>
        <p:grpSpPr>
          <a:xfrm>
            <a:off x="10428340" y="1091389"/>
            <a:ext cx="766916" cy="688258"/>
            <a:chOff x="5389306" y="3736258"/>
            <a:chExt cx="766916" cy="688258"/>
          </a:xfrm>
        </p:grpSpPr>
        <p:sp>
          <p:nvSpPr>
            <p:cNvPr id="15" name="Kruh: dutý 14">
              <a:extLst>
                <a:ext uri="{FF2B5EF4-FFF2-40B4-BE49-F238E27FC236}">
                  <a16:creationId xmlns:a16="http://schemas.microsoft.com/office/drawing/2014/main" id="{A94834C3-7519-4A8E-84A2-6D2FFCA9981A}"/>
                </a:ext>
              </a:extLst>
            </p:cNvPr>
            <p:cNvSpPr/>
            <p:nvPr/>
          </p:nvSpPr>
          <p:spPr>
            <a:xfrm>
              <a:off x="5407742" y="3736258"/>
              <a:ext cx="688258" cy="688258"/>
            </a:xfrm>
            <a:prstGeom prst="donut">
              <a:avLst>
                <a:gd name="adj" fmla="val 13544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A35D5362-5B51-4AB4-AB47-0BE504B174B6}"/>
                </a:ext>
              </a:extLst>
            </p:cNvPr>
            <p:cNvSpPr/>
            <p:nvPr/>
          </p:nvSpPr>
          <p:spPr>
            <a:xfrm>
              <a:off x="5389306" y="4080387"/>
              <a:ext cx="766916" cy="3441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9B631C2-ECAA-4220-916E-2F92FC94B82B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ACAAD50-9C13-4EF9-A7AD-D297EFB7D9B9}"/>
              </a:ext>
            </a:extLst>
          </p:cNvPr>
          <p:cNvSpPr txBox="1"/>
          <p:nvPr/>
        </p:nvSpPr>
        <p:spPr>
          <a:xfrm>
            <a:off x="7973962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097C78F-0AAD-4D1C-A541-82DBA0F85870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4" name="Grafický objekt 13" descr="Informace se souvislou výplní">
            <a:extLst>
              <a:ext uri="{FF2B5EF4-FFF2-40B4-BE49-F238E27FC236}">
                <a16:creationId xmlns:a16="http://schemas.microsoft.com/office/drawing/2014/main" id="{EFEB406C-943F-4720-8D7E-31BCBF9A3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2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1900">
        <p159:morph option="byObject"/>
      </p:transition>
    </mc:Choice>
    <mc:Fallback xmlns="">
      <p:transition spd="med" advClick="0" advTm="1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6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Způsob</a:t>
            </a:r>
            <a:r>
              <a:rPr lang="en-US" sz="36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cs-CZ" sz="36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zpracování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75816C-9862-44C4-A6D6-7CCA90E5F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316" y="1391855"/>
            <a:ext cx="6780700" cy="407196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1DA5A79-C6A5-4686-A2EF-986DF7D80F35}"/>
              </a:ext>
            </a:extLst>
          </p:cNvPr>
          <p:cNvSpPr txBox="1"/>
          <p:nvPr/>
        </p:nvSpPr>
        <p:spPr>
          <a:xfrm>
            <a:off x="5688419" y="6071191"/>
            <a:ext cx="611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Jednotlivé programy jsou blíže popsány na straně 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65A86F-8DC7-4564-B1E4-DE68FB8890F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3705" y="973393"/>
            <a:ext cx="914400" cy="914400"/>
          </a:xfrm>
          <a:prstGeom prst="rect">
            <a:avLst/>
          </a:prstGeom>
        </p:spPr>
      </p:pic>
      <p:pic>
        <p:nvPicPr>
          <p:cNvPr id="4" name="Grafický objekt 3" descr="Server se souvislou výplní">
            <a:extLst>
              <a:ext uri="{FF2B5EF4-FFF2-40B4-BE49-F238E27FC236}">
                <a16:creationId xmlns:a16="http://schemas.microsoft.com/office/drawing/2014/main" id="{CD5A3C69-2506-4089-B0B5-26808F95E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9092" y="973393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65E2CA0-88C2-44AF-9BF4-C2C803E313D7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9D644D8-4D5D-4018-9563-E1CB938B600C}"/>
              </a:ext>
            </a:extLst>
          </p:cNvPr>
          <p:cNvSpPr txBox="1"/>
          <p:nvPr/>
        </p:nvSpPr>
        <p:spPr>
          <a:xfrm>
            <a:off x="7973962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6DC1E97-E964-4CCB-A3F5-9E11A84D2B48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4" name="Grafický objekt 13" descr="Informace se souvislou výplní">
            <a:extLst>
              <a:ext uri="{FF2B5EF4-FFF2-40B4-BE49-F238E27FC236}">
                <a16:creationId xmlns:a16="http://schemas.microsoft.com/office/drawing/2014/main" id="{246F5414-EFFB-405B-92EF-B48CA64D1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3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265A86F-8DC7-4564-B1E4-DE68FB8890F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3705" y="973393"/>
            <a:ext cx="914400" cy="914400"/>
          </a:xfrm>
          <a:prstGeom prst="rect">
            <a:avLst/>
          </a:prstGeom>
        </p:spPr>
      </p:pic>
      <p:pic>
        <p:nvPicPr>
          <p:cNvPr id="4" name="Grafický objekt 3" descr="Server se souvislou výplní">
            <a:extLst>
              <a:ext uri="{FF2B5EF4-FFF2-40B4-BE49-F238E27FC236}">
                <a16:creationId xmlns:a16="http://schemas.microsoft.com/office/drawing/2014/main" id="{CD5A3C69-2506-4089-B0B5-26808F95E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9092" y="973393"/>
            <a:ext cx="914400" cy="914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DCC04AB-A3B3-4F62-8EE6-F749A7E8A69E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95EB6C2-CB93-4B07-AD28-AD216763D520}"/>
              </a:ext>
            </a:extLst>
          </p:cNvPr>
          <p:cNvSpPr txBox="1"/>
          <p:nvPr/>
        </p:nvSpPr>
        <p:spPr>
          <a:xfrm>
            <a:off x="7973962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AB156DD-0029-4890-9484-346097B04121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4" name="Grafický objekt 13" descr="Informace se souvislou výplní">
            <a:extLst>
              <a:ext uri="{FF2B5EF4-FFF2-40B4-BE49-F238E27FC236}">
                <a16:creationId xmlns:a16="http://schemas.microsoft.com/office/drawing/2014/main" id="{AE90A4A0-65E4-4C47-B17C-6D11A6F55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38149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892" y="973395"/>
            <a:ext cx="914400" cy="914400"/>
          </a:xfrm>
          <a:prstGeom prst="rect">
            <a:avLst/>
          </a:prstGeom>
        </p:spPr>
      </p:pic>
      <p:pic>
        <p:nvPicPr>
          <p:cNvPr id="8" name="Grafický objekt 7" descr="Klíč se souvislou výplní">
            <a:extLst>
              <a:ext uri="{FF2B5EF4-FFF2-40B4-BE49-F238E27FC236}">
                <a16:creationId xmlns:a16="http://schemas.microsoft.com/office/drawing/2014/main" id="{F978B06A-9752-42AA-AFD0-15ACDEF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6774" y="973395"/>
            <a:ext cx="914400" cy="91440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C2D6D6D-308D-49C6-930C-492BD0AA45FA}"/>
              </a:ext>
            </a:extLst>
          </p:cNvPr>
          <p:cNvCxnSpPr>
            <a:cxnSpLocks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1F1334CD-8144-4783-98A5-69AEBF5F8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6774" y="973393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6936746-D962-4D97-8CA1-0DAC00D2AF1F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F3F4874-9EE9-4463-B60E-B9287F443AFB}"/>
              </a:ext>
            </a:extLst>
          </p:cNvPr>
          <p:cNvSpPr txBox="1"/>
          <p:nvPr/>
        </p:nvSpPr>
        <p:spPr>
          <a:xfrm>
            <a:off x="7973962" y="4274885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D3AD038-694E-494C-89CF-DA8118B9F2E3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6" name="Grafický objekt 15" descr="Informace se souvislou výplní">
            <a:extLst>
              <a:ext uri="{FF2B5EF4-FFF2-40B4-BE49-F238E27FC236}">
                <a16:creationId xmlns:a16="http://schemas.microsoft.com/office/drawing/2014/main" id="{D509A10F-3DE1-4375-A3DC-56A40C7A2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5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201561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38149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892" y="973395"/>
            <a:ext cx="914400" cy="914400"/>
          </a:xfrm>
          <a:prstGeom prst="rect">
            <a:avLst/>
          </a:prstGeom>
        </p:spPr>
      </p:pic>
      <p:pic>
        <p:nvPicPr>
          <p:cNvPr id="8" name="Grafický objekt 7" descr="Klíč se souvislou výplní">
            <a:extLst>
              <a:ext uri="{FF2B5EF4-FFF2-40B4-BE49-F238E27FC236}">
                <a16:creationId xmlns:a16="http://schemas.microsoft.com/office/drawing/2014/main" id="{F978B06A-9752-42AA-AFD0-15ACDEF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6774" y="2809570"/>
            <a:ext cx="914400" cy="91440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C2D6D6D-308D-49C6-930C-492BD0AA45FA}"/>
              </a:ext>
            </a:extLst>
          </p:cNvPr>
          <p:cNvCxnSpPr>
            <a:cxnSpLocks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1F1334CD-8144-4783-98A5-69AEBF5F8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46774" y="2809568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2ABE7F-7888-4BF3-B9DB-079DECE5ED89}"/>
              </a:ext>
            </a:extLst>
          </p:cNvPr>
          <p:cNvSpPr txBox="1"/>
          <p:nvPr/>
        </p:nvSpPr>
        <p:spPr>
          <a:xfrm>
            <a:off x="8382000" y="30919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825A01-9ADF-4F04-8677-8D5E20098FB7}"/>
              </a:ext>
            </a:extLst>
          </p:cNvPr>
          <p:cNvSpPr txBox="1"/>
          <p:nvPr/>
        </p:nvSpPr>
        <p:spPr>
          <a:xfrm>
            <a:off x="186813" y="2558534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595D48E-ABC6-4675-886B-2D35429F2DF2}"/>
              </a:ext>
            </a:extLst>
          </p:cNvPr>
          <p:cNvSpPr txBox="1"/>
          <p:nvPr/>
        </p:nvSpPr>
        <p:spPr>
          <a:xfrm>
            <a:off x="7973962" y="4274885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D2659A4-475A-486E-A620-35774EC59993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1" name="Grafický objekt 20" descr="Informace se souvislou výplní">
            <a:extLst>
              <a:ext uri="{FF2B5EF4-FFF2-40B4-BE49-F238E27FC236}">
                <a16:creationId xmlns:a16="http://schemas.microsoft.com/office/drawing/2014/main" id="{03397C6A-AB1C-4744-8F8B-21BFBAB766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38E9B1BD-ABA5-4C16-B964-7AE28A099AF7}"/>
              </a:ext>
            </a:extLst>
          </p:cNvPr>
          <p:cNvCxnSpPr>
            <a:cxnSpLocks/>
          </p:cNvCxnSpPr>
          <p:nvPr/>
        </p:nvCxnSpPr>
        <p:spPr>
          <a:xfrm flipH="1">
            <a:off x="4218039" y="327660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77F46F40-3395-4B9F-A5E7-34CDEC7F3CF6}"/>
              </a:ext>
            </a:extLst>
          </p:cNvPr>
          <p:cNvSpPr/>
          <p:nvPr/>
        </p:nvSpPr>
        <p:spPr>
          <a:xfrm>
            <a:off x="486697" y="727587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User123</a:t>
            </a:r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1D608F0-FD62-42B8-A347-4BBCA292F807}"/>
              </a:ext>
            </a:extLst>
          </p:cNvPr>
          <p:cNvSpPr/>
          <p:nvPr/>
        </p:nvSpPr>
        <p:spPr>
          <a:xfrm>
            <a:off x="486697" y="1538749"/>
            <a:ext cx="3416709" cy="580104"/>
          </a:xfrm>
          <a:prstGeom prst="roundRect">
            <a:avLst>
              <a:gd name="adj" fmla="val 33616"/>
            </a:avLst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cs-CZ" dirty="0"/>
              <a:t>•••••••••••••••••</a:t>
            </a:r>
            <a:endParaRPr lang="en-US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38149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38149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8" name="Grafický objekt 7" descr="Klíč se souvislou výplní">
            <a:extLst>
              <a:ext uri="{FF2B5EF4-FFF2-40B4-BE49-F238E27FC236}">
                <a16:creationId xmlns:a16="http://schemas.microsoft.com/office/drawing/2014/main" id="{F978B06A-9752-42AA-AFD0-15ACDEF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421" y="2809568"/>
            <a:ext cx="914400" cy="914400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C2D6D6D-308D-49C6-930C-492BD0AA45FA}"/>
              </a:ext>
            </a:extLst>
          </p:cNvPr>
          <p:cNvCxnSpPr>
            <a:cxnSpLocks/>
          </p:cNvCxnSpPr>
          <p:nvPr/>
        </p:nvCxnSpPr>
        <p:spPr>
          <a:xfrm>
            <a:off x="4218039" y="1430594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1356" y="2809568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F4553A-1777-403C-8B55-3C63EB9AD66A}"/>
              </a:ext>
            </a:extLst>
          </p:cNvPr>
          <p:cNvSpPr txBox="1"/>
          <p:nvPr/>
        </p:nvSpPr>
        <p:spPr>
          <a:xfrm>
            <a:off x="8431162" y="30919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30919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4C0795E-4087-4672-9EF0-E1DD59C57414}"/>
              </a:ext>
            </a:extLst>
          </p:cNvPr>
          <p:cNvSpPr txBox="1"/>
          <p:nvPr/>
        </p:nvSpPr>
        <p:spPr>
          <a:xfrm>
            <a:off x="186813" y="4348922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925CDC6-3C5C-4574-BD0E-85286F51EAD2}"/>
              </a:ext>
            </a:extLst>
          </p:cNvPr>
          <p:cNvSpPr txBox="1"/>
          <p:nvPr/>
        </p:nvSpPr>
        <p:spPr>
          <a:xfrm>
            <a:off x="7973962" y="4274885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DC4FD22-C605-4804-A8C4-59F4EEEC2C53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0" name="Grafický objekt 19" descr="Informace se souvislou výplní">
            <a:extLst>
              <a:ext uri="{FF2B5EF4-FFF2-40B4-BE49-F238E27FC236}">
                <a16:creationId xmlns:a16="http://schemas.microsoft.com/office/drawing/2014/main" id="{2B3515FC-7795-473F-9D77-500598D1D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8" name="Grafický objekt 7" descr="Klíč se souvislou výplní">
            <a:extLst>
              <a:ext uri="{FF2B5EF4-FFF2-40B4-BE49-F238E27FC236}">
                <a16:creationId xmlns:a16="http://schemas.microsoft.com/office/drawing/2014/main" id="{F978B06A-9752-42AA-AFD0-15ACDEF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421" y="2809568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F4553A-1777-403C-8B55-3C63EB9AD66A}"/>
              </a:ext>
            </a:extLst>
          </p:cNvPr>
          <p:cNvSpPr txBox="1"/>
          <p:nvPr/>
        </p:nvSpPr>
        <p:spPr>
          <a:xfrm>
            <a:off x="8431162" y="30919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3288C88-FAFE-4AD5-84E5-5330A0A0EF61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011AC7B-54A7-4E0C-95C2-765455FA2F06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124B8A-CD3E-4CD0-B7CD-12541E66E7BB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3" name="Grafický objekt 12" descr="Informace se souvislou výplní">
            <a:extLst>
              <a:ext uri="{FF2B5EF4-FFF2-40B4-BE49-F238E27FC236}">
                <a16:creationId xmlns:a16="http://schemas.microsoft.com/office/drawing/2014/main" id="{FD480B9E-3158-4CB7-9AB1-1D3217CDE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8" name="Grafický objekt 7" descr="Klíč se souvislou výplní">
            <a:extLst>
              <a:ext uri="{FF2B5EF4-FFF2-40B4-BE49-F238E27FC236}">
                <a16:creationId xmlns:a16="http://schemas.microsoft.com/office/drawing/2014/main" id="{F978B06A-9752-42AA-AFD0-15ACDEF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421" y="2809568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F4553A-1777-403C-8B55-3C63EB9AD66A}"/>
              </a:ext>
            </a:extLst>
          </p:cNvPr>
          <p:cNvSpPr txBox="1"/>
          <p:nvPr/>
        </p:nvSpPr>
        <p:spPr>
          <a:xfrm>
            <a:off x="8431162" y="30919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3475" y="4948394"/>
            <a:ext cx="430162" cy="43016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B2D88B-EF8F-4B5A-B1EC-FD5F036C94DE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5370EF-656A-4E10-8378-051F66B301C3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29C54AB-B7A1-42E2-959F-CCC0C46168DB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19" name="Grafický objekt 18" descr="Informace se souvislou výplní">
            <a:extLst>
              <a:ext uri="{FF2B5EF4-FFF2-40B4-BE49-F238E27FC236}">
                <a16:creationId xmlns:a16="http://schemas.microsoft.com/office/drawing/2014/main" id="{CD5ADA70-C663-4E11-830D-A9F01C2DB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5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8" name="Grafický objekt 7" descr="Klíč se souvislou výplní">
            <a:extLst>
              <a:ext uri="{FF2B5EF4-FFF2-40B4-BE49-F238E27FC236}">
                <a16:creationId xmlns:a16="http://schemas.microsoft.com/office/drawing/2014/main" id="{F978B06A-9752-42AA-AFD0-15ACDEF07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F4553A-1777-403C-8B55-3C63EB9AD66A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31162" y="4948394"/>
            <a:ext cx="430162" cy="430162"/>
          </a:xfrm>
          <a:prstGeom prst="rect">
            <a:avLst/>
          </a:prstGeom>
        </p:spPr>
      </p:pic>
      <p:pic>
        <p:nvPicPr>
          <p:cNvPr id="13" name="Grafický objekt 12" descr="Klíč se souvislou výplní">
            <a:extLst>
              <a:ext uri="{FF2B5EF4-FFF2-40B4-BE49-F238E27FC236}">
                <a16:creationId xmlns:a16="http://schemas.microsoft.com/office/drawing/2014/main" id="{F15059DD-7647-4EC6-8A6A-30D3EDEF0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5540" y="2452448"/>
            <a:ext cx="430161" cy="430161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92FEAF-1FBB-4604-AB9F-9076B7034F3B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60C51DC-BA3D-4740-AA12-1E0AEB552AC7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A066D1A-42F7-4CD2-9503-F5BFC74C417A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0" name="Grafický objekt 19" descr="Informace se souvislou výplní">
            <a:extLst>
              <a:ext uri="{FF2B5EF4-FFF2-40B4-BE49-F238E27FC236}">
                <a16:creationId xmlns:a16="http://schemas.microsoft.com/office/drawing/2014/main" id="{512C5988-44FF-4874-AAF1-BB50A9739A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59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0" name="Grafický objekt 19" descr="Klíč se souvislou výplní">
            <a:extLst>
              <a:ext uri="{FF2B5EF4-FFF2-40B4-BE49-F238E27FC236}">
                <a16:creationId xmlns:a16="http://schemas.microsoft.com/office/drawing/2014/main" id="{F52B2B29-BA8D-4D64-818A-57FD31157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5540" y="2452448"/>
            <a:ext cx="430161" cy="43016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68748C63-0B0A-4308-B0CC-456836FC3882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2EA3EAB-D60A-4DC7-B439-22F5A7657621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6870B5B-40A6-418F-A779-0EF30D30D41D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7E74286E-B27F-4294-BC47-D166908EE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dirty="0"/>
              <a:t>Požadovaná data</a:t>
            </a:r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0" name="Grafický objekt 19" descr="Klíč se souvislou výplní">
            <a:extLst>
              <a:ext uri="{FF2B5EF4-FFF2-40B4-BE49-F238E27FC236}">
                <a16:creationId xmlns:a16="http://schemas.microsoft.com/office/drawing/2014/main" id="{F52B2B29-BA8D-4D64-818A-57FD31157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85540" y="2452448"/>
            <a:ext cx="430161" cy="43016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034BC7E-5E56-458B-A4EA-AF7E213B8A60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CB05F01-AC75-40ED-ABD1-F9A9288CD73B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ACD8F38-7C3F-426C-9638-928A5106D98B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3" name="Grafický objekt 22" descr="Informace se souvislou výplní">
            <a:extLst>
              <a:ext uri="{FF2B5EF4-FFF2-40B4-BE49-F238E27FC236}">
                <a16:creationId xmlns:a16="http://schemas.microsoft.com/office/drawing/2014/main" id="{84019F8B-FBCD-452C-9A48-7AAD58D3A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1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B9A7199-5143-4BA0-97CF-032D6771C3C2}"/>
              </a:ext>
            </a:extLst>
          </p:cNvPr>
          <p:cNvSpPr txBox="1"/>
          <p:nvPr/>
        </p:nvSpPr>
        <p:spPr>
          <a:xfrm>
            <a:off x="3047999" y="61601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/>
              <a:t>Gravit</a:t>
            </a:r>
            <a:r>
              <a:rPr lang="cs-CZ" sz="2800" b="1" dirty="0"/>
              <a:t> Designer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371601" y="142591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 zpracování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B7D8B87-C2E1-495B-B027-C975B6EF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2" y="1820251"/>
            <a:ext cx="7255935" cy="42513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6916511-6E20-4800-8844-A85F8A4AA4BE}"/>
              </a:ext>
            </a:extLst>
          </p:cNvPr>
          <p:cNvSpPr txBox="1"/>
          <p:nvPr/>
        </p:nvSpPr>
        <p:spPr>
          <a:xfrm>
            <a:off x="3047999" y="10737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Praktická část práce</a:t>
            </a:r>
          </a:p>
        </p:txBody>
      </p:sp>
      <p:pic>
        <p:nvPicPr>
          <p:cNvPr id="2050" name="Picture 2" descr="Pro - Gravit Designer">
            <a:extLst>
              <a:ext uri="{FF2B5EF4-FFF2-40B4-BE49-F238E27FC236}">
                <a16:creationId xmlns:a16="http://schemas.microsoft.com/office/drawing/2014/main" id="{058527BE-2670-483B-813B-2BD02C19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1" y="6207075"/>
            <a:ext cx="476249" cy="4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28D01C1-D18C-43FB-9BBE-CBD853D901EF}"/>
              </a:ext>
            </a:extLst>
          </p:cNvPr>
          <p:cNvSpPr txBox="1"/>
          <p:nvPr/>
        </p:nvSpPr>
        <p:spPr>
          <a:xfrm>
            <a:off x="10079665" y="6071191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18</a:t>
            </a:r>
            <a:endParaRPr lang="en-US" sz="2000" dirty="0"/>
          </a:p>
        </p:txBody>
      </p:sp>
      <p:pic>
        <p:nvPicPr>
          <p:cNvPr id="4" name="Grafický objekt 3" descr="Informace se souvislou výplní">
            <a:extLst>
              <a:ext uri="{FF2B5EF4-FFF2-40B4-BE49-F238E27FC236}">
                <a16:creationId xmlns:a16="http://schemas.microsoft.com/office/drawing/2014/main" id="{5F3D09D9-767F-40D6-89FE-F9887553C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1683" y="6052271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61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dirty="0"/>
              <a:t>Požadovaná data</a:t>
            </a:r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0" name="Grafický objekt 19" descr="Klíč se souvislou výplní">
            <a:extLst>
              <a:ext uri="{FF2B5EF4-FFF2-40B4-BE49-F238E27FC236}">
                <a16:creationId xmlns:a16="http://schemas.microsoft.com/office/drawing/2014/main" id="{F52B2B29-BA8D-4D64-818A-57FD31157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9960" y="3664662"/>
            <a:ext cx="430161" cy="43016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1B62E9A0-3111-4201-98D0-AC2D5047C4A4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A71DD0F-AFBC-4B56-9102-C28D408D751A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268785E-3C93-4AB6-A6F5-7A1EBC0C50E1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94F1AFA6-8899-4678-A4C8-338A9FE37B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5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dirty="0"/>
              <a:t>Požadovaná data</a:t>
            </a:r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0" name="Grafický objekt 19" descr="Klíč se souvislou výplní">
            <a:extLst>
              <a:ext uri="{FF2B5EF4-FFF2-40B4-BE49-F238E27FC236}">
                <a16:creationId xmlns:a16="http://schemas.microsoft.com/office/drawing/2014/main" id="{F52B2B29-BA8D-4D64-818A-57FD31157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304" y="3664663"/>
            <a:ext cx="430161" cy="43016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614DFF1-18CC-44DF-A3C7-F28320E8CC1A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BC28BC-BFFF-4B9F-8E1B-3D2E26F36F14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49656DB-46A2-446D-9EAC-9B1637EAD31B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3" name="Grafický objekt 22" descr="Informace se souvislou výplní">
            <a:extLst>
              <a:ext uri="{FF2B5EF4-FFF2-40B4-BE49-F238E27FC236}">
                <a16:creationId xmlns:a16="http://schemas.microsoft.com/office/drawing/2014/main" id="{FA38CFC0-7FA9-4F59-9DA1-DBFDD2A44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dirty="0"/>
              <a:t>Požadovaná data</a:t>
            </a:r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0" name="Grafický objekt 19" descr="Klíč se souvislou výplní">
            <a:extLst>
              <a:ext uri="{FF2B5EF4-FFF2-40B4-BE49-F238E27FC236}">
                <a16:creationId xmlns:a16="http://schemas.microsoft.com/office/drawing/2014/main" id="{F52B2B29-BA8D-4D64-818A-57FD31157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9304" y="3664663"/>
            <a:ext cx="430161" cy="430161"/>
          </a:xfrm>
          <a:prstGeom prst="rect">
            <a:avLst/>
          </a:prstGeom>
        </p:spPr>
      </p:pic>
      <p:pic>
        <p:nvPicPr>
          <p:cNvPr id="14" name="Grafický objekt 13" descr="Štít – zaškrtnutí se souvislou výplní">
            <a:extLst>
              <a:ext uri="{FF2B5EF4-FFF2-40B4-BE49-F238E27FC236}">
                <a16:creationId xmlns:a16="http://schemas.microsoft.com/office/drawing/2014/main" id="{B0C918D2-F1B2-4ADE-A8A6-0F90DBA64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14786" y="3664662"/>
            <a:ext cx="451055" cy="451055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9D8BE84C-49FF-4EC5-A34D-E90F8469BBA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22408BD-A811-4BE3-96D0-738EF585BC2B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7300B14-97ED-4E25-917E-2FB6ADA5D240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1B7836F0-D928-4EF8-A0FC-4139350127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78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 advClick="0" advTm="0">
        <p159:morph option="byObject"/>
      </p:transition>
    </mc:Choice>
    <mc:Fallback>
      <p:transition spd="med" advClick="0" advTm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dirty="0"/>
              <a:t>Požadovaná data</a:t>
            </a:r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ADBF62E-5A21-42D9-934A-FE5842AC08C9}"/>
              </a:ext>
            </a:extLst>
          </p:cNvPr>
          <p:cNvSpPr txBox="1"/>
          <p:nvPr/>
        </p:nvSpPr>
        <p:spPr>
          <a:xfrm>
            <a:off x="10377949" y="3928499"/>
            <a:ext cx="1061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>
                <a:solidFill>
                  <a:srgbClr val="C9492C"/>
                </a:solidFill>
              </a:rPr>
              <a:t>Odpověď</a:t>
            </a:r>
            <a:endParaRPr lang="en-US" sz="800" dirty="0">
              <a:solidFill>
                <a:srgbClr val="C9492C"/>
              </a:solidFill>
            </a:endParaRPr>
          </a:p>
        </p:txBody>
      </p:sp>
      <p:pic>
        <p:nvPicPr>
          <p:cNvPr id="22" name="Grafický objekt 21" descr="Server se souvislou výplní">
            <a:extLst>
              <a:ext uri="{FF2B5EF4-FFF2-40B4-BE49-F238E27FC236}">
                <a16:creationId xmlns:a16="http://schemas.microsoft.com/office/drawing/2014/main" id="{7B5E2AFA-4793-4099-85F9-BEADED0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3421" y="3637624"/>
            <a:ext cx="914400" cy="914400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68F61515-192E-43BD-99FB-1A59F1393530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754D003-AB3A-4E62-AA7A-1F371B19B7DB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9BEA001-3D67-4BC7-BC16-D09C4D8966C7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DF240F5E-9BED-40D5-9A12-69C248C85B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19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4726858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500922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 descr="Klíč se souvislou výplní">
            <a:extLst>
              <a:ext uri="{FF2B5EF4-FFF2-40B4-BE49-F238E27FC236}">
                <a16:creationId xmlns:a16="http://schemas.microsoft.com/office/drawing/2014/main" id="{56C3E1BC-B13A-4839-9537-DFF6D08A6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1162" y="3664662"/>
            <a:ext cx="430162" cy="430162"/>
          </a:xfrm>
          <a:prstGeom prst="rect">
            <a:avLst/>
          </a:prstGeom>
        </p:spPr>
      </p:pic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288594" y="3588775"/>
            <a:ext cx="1661651" cy="2517054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dirty="0"/>
              <a:t>Požadovaná data</a:t>
            </a:r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ADBF62E-5A21-42D9-934A-FE5842AC08C9}"/>
              </a:ext>
            </a:extLst>
          </p:cNvPr>
          <p:cNvSpPr txBox="1"/>
          <p:nvPr/>
        </p:nvSpPr>
        <p:spPr>
          <a:xfrm>
            <a:off x="8588476" y="5157020"/>
            <a:ext cx="10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rgbClr val="C9492C"/>
                </a:solidFill>
              </a:rPr>
              <a:t>Odpověď</a:t>
            </a:r>
            <a:endParaRPr lang="en-US" dirty="0">
              <a:solidFill>
                <a:srgbClr val="C9492C"/>
              </a:solidFill>
            </a:endParaRPr>
          </a:p>
        </p:txBody>
      </p:sp>
      <p:pic>
        <p:nvPicPr>
          <p:cNvPr id="22" name="Grafický objekt 21" descr="Server se souvislou výplní">
            <a:extLst>
              <a:ext uri="{FF2B5EF4-FFF2-40B4-BE49-F238E27FC236}">
                <a16:creationId xmlns:a16="http://schemas.microsoft.com/office/drawing/2014/main" id="{7B5E2AFA-4793-4099-85F9-BEADED0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3421" y="3637624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3CE314-E60B-4393-8DAC-8D2C4861D561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820F90C-6F15-423B-88B4-B95CAC0EE89B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6B9D851-2DA3-4848-BE3A-0E407A853583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3DB0DFBF-79FD-4DBD-B945-8D87279EA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973395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1255761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 flipH="1"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8745793" y="4753897"/>
            <a:ext cx="717756" cy="786584"/>
          </a:xfrm>
          <a:prstGeom prst="roundRect">
            <a:avLst/>
          </a:prstGeom>
          <a:solidFill>
            <a:srgbClr val="3D9CCC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22" name="Grafický objekt 21" descr="Server se souvislou výplní">
            <a:extLst>
              <a:ext uri="{FF2B5EF4-FFF2-40B4-BE49-F238E27FC236}">
                <a16:creationId xmlns:a16="http://schemas.microsoft.com/office/drawing/2014/main" id="{7B5E2AFA-4793-4099-85F9-BEADED04E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3421" y="3637624"/>
            <a:ext cx="914400" cy="9144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829B50-7100-4E36-8347-A44100753781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B47660C-1A88-481E-A965-3C447ED786E4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919D8E98-AC37-4076-ACC5-FD58704B3663}"/>
              </a:ext>
            </a:extLst>
          </p:cNvPr>
          <p:cNvSpPr/>
          <p:nvPr/>
        </p:nvSpPr>
        <p:spPr>
          <a:xfrm>
            <a:off x="8745793" y="4753896"/>
            <a:ext cx="717756" cy="786583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cs-CZ" sz="800"/>
              <a:t>Požadovaná data</a:t>
            </a:r>
            <a:endParaRPr lang="cs-CZ" sz="8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4F50750-9F66-4194-94FA-7EF064A40586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23F420DE-FE85-4885-B0B4-0B57B0EA56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0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973395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1255761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 flipH="1"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1843548" y="4753897"/>
            <a:ext cx="717756" cy="786584"/>
          </a:xfrm>
          <a:prstGeom prst="roundRect">
            <a:avLst/>
          </a:prstGeom>
          <a:solidFill>
            <a:srgbClr val="3D9CCC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1FEC9B-670D-47DE-9319-8EA71E6EB4EC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9678669-7A18-4ACD-86A8-FC2411B6ABC1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5B48BBD-22A4-40ED-9968-74DDDEEE3A9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21" name="Grafický objekt 20" descr="Informace se souvislou výplní">
            <a:extLst>
              <a:ext uri="{FF2B5EF4-FFF2-40B4-BE49-F238E27FC236}">
                <a16:creationId xmlns:a16="http://schemas.microsoft.com/office/drawing/2014/main" id="{97D3EDF7-550A-43ED-99C8-0AE0FCC40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0">
        <p159:morph option="byObject"/>
      </p:transition>
    </mc:Choice>
    <mc:Fallback xmlns="">
      <p:transition spd="med" advClick="0" advTm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7CC33E5-42DB-4AA9-8661-EF7B599F4955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CB7A60F-6CD4-4EAA-809B-BECB5D8FECB6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cký objekt 10" descr="Štít – zaškrtnutí se souvislou výplní">
            <a:extLst>
              <a:ext uri="{FF2B5EF4-FFF2-40B4-BE49-F238E27FC236}">
                <a16:creationId xmlns:a16="http://schemas.microsoft.com/office/drawing/2014/main" id="{5BA527B7-38E8-4E58-B7C0-393D79CF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421" y="973395"/>
            <a:ext cx="914400" cy="914400"/>
          </a:xfrm>
          <a:prstGeom prst="rect">
            <a:avLst/>
          </a:prstGeom>
        </p:spPr>
      </p:pic>
      <p:pic>
        <p:nvPicPr>
          <p:cNvPr id="9" name="Grafický objekt 8" descr="Klíč se souvislou výplní">
            <a:extLst>
              <a:ext uri="{FF2B5EF4-FFF2-40B4-BE49-F238E27FC236}">
                <a16:creationId xmlns:a16="http://schemas.microsoft.com/office/drawing/2014/main" id="{DEBF097E-D764-4769-8481-CD9CE0CF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356" y="973395"/>
            <a:ext cx="914400" cy="9144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21BF0DE-D199-405D-A4BA-BF1A421F88FE}"/>
              </a:ext>
            </a:extLst>
          </p:cNvPr>
          <p:cNvSpPr txBox="1"/>
          <p:nvPr/>
        </p:nvSpPr>
        <p:spPr>
          <a:xfrm>
            <a:off x="639097" y="1255761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3D9CCC"/>
                </a:solidFill>
              </a:rPr>
              <a:t>Token -&gt; 56153812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3E90262-0584-47E3-98AE-BAF14A2D41F3}"/>
              </a:ext>
            </a:extLst>
          </p:cNvPr>
          <p:cNvSpPr txBox="1"/>
          <p:nvPr/>
        </p:nvSpPr>
        <p:spPr>
          <a:xfrm>
            <a:off x="8431162" y="1240234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User123</a:t>
            </a:r>
            <a:endParaRPr lang="en-US" b="1" dirty="0">
              <a:solidFill>
                <a:srgbClr val="C9492C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5B23C8-DAF7-41AD-ACB8-A48E26A0253A}"/>
              </a:ext>
            </a:extLst>
          </p:cNvPr>
          <p:cNvCxnSpPr>
            <a:cxnSpLocks/>
          </p:cNvCxnSpPr>
          <p:nvPr/>
        </p:nvCxnSpPr>
        <p:spPr>
          <a:xfrm flipH="1">
            <a:off x="4218039" y="5157020"/>
            <a:ext cx="37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893D9DAD-30D2-40DE-AED6-96A5E44B53BC}"/>
              </a:ext>
            </a:extLst>
          </p:cNvPr>
          <p:cNvSpPr/>
          <p:nvPr/>
        </p:nvSpPr>
        <p:spPr>
          <a:xfrm>
            <a:off x="496530" y="2170081"/>
            <a:ext cx="3397044" cy="3886589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Grafický objekt 17" descr="Klíč se souvislou výplní">
            <a:extLst>
              <a:ext uri="{FF2B5EF4-FFF2-40B4-BE49-F238E27FC236}">
                <a16:creationId xmlns:a16="http://schemas.microsoft.com/office/drawing/2014/main" id="{CE6A878F-6CBC-4664-95FB-0755A1B23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3421" y="2170082"/>
            <a:ext cx="914400" cy="9144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21B2BA-8083-4852-9C74-2D78B5150F97}"/>
              </a:ext>
            </a:extLst>
          </p:cNvPr>
          <p:cNvSpPr txBox="1"/>
          <p:nvPr/>
        </p:nvSpPr>
        <p:spPr>
          <a:xfrm>
            <a:off x="8431162" y="2452448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C9492C"/>
                </a:solidFill>
              </a:rPr>
              <a:t>Token -&gt; 56153812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0C69708-EBD8-4F69-B988-3EC8C380F8B7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8F42F2-8CAF-4682-BF8E-9B58296C766B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pic>
        <p:nvPicPr>
          <p:cNvPr id="4" name="Grafický objekt 3" descr="Binární se souvislou výplní">
            <a:extLst>
              <a:ext uri="{FF2B5EF4-FFF2-40B4-BE49-F238E27FC236}">
                <a16:creationId xmlns:a16="http://schemas.microsoft.com/office/drawing/2014/main" id="{D1F6EA9C-932A-4FAB-9766-9514832A34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935" y="2579096"/>
            <a:ext cx="914400" cy="914400"/>
          </a:xfrm>
          <a:prstGeom prst="rect">
            <a:avLst/>
          </a:prstGeom>
        </p:spPr>
      </p:pic>
      <p:pic>
        <p:nvPicPr>
          <p:cNvPr id="20" name="Grafický objekt 19" descr="Binární se souvislou výplní">
            <a:extLst>
              <a:ext uri="{FF2B5EF4-FFF2-40B4-BE49-F238E27FC236}">
                <a16:creationId xmlns:a16="http://schemas.microsoft.com/office/drawing/2014/main" id="{947EBEF2-0436-44D0-AE5D-FBC637D31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7852" y="2579096"/>
            <a:ext cx="914400" cy="914400"/>
          </a:xfrm>
          <a:prstGeom prst="rect">
            <a:avLst/>
          </a:prstGeom>
        </p:spPr>
      </p:pic>
      <p:pic>
        <p:nvPicPr>
          <p:cNvPr id="21" name="Grafický objekt 20" descr="Binární se souvislou výplní">
            <a:extLst>
              <a:ext uri="{FF2B5EF4-FFF2-40B4-BE49-F238E27FC236}">
                <a16:creationId xmlns:a16="http://schemas.microsoft.com/office/drawing/2014/main" id="{47AF0AA5-DE4F-4D2A-BEA8-6CE514500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4769" y="2579096"/>
            <a:ext cx="914400" cy="914400"/>
          </a:xfrm>
          <a:prstGeom prst="rect">
            <a:avLst/>
          </a:prstGeom>
        </p:spPr>
      </p:pic>
      <p:pic>
        <p:nvPicPr>
          <p:cNvPr id="27" name="Grafický objekt 26" descr="Binární se souvislou výplní">
            <a:extLst>
              <a:ext uri="{FF2B5EF4-FFF2-40B4-BE49-F238E27FC236}">
                <a16:creationId xmlns:a16="http://schemas.microsoft.com/office/drawing/2014/main" id="{96B727C5-4023-4FFF-B0B8-F17EEDA392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935" y="3318582"/>
            <a:ext cx="914400" cy="914400"/>
          </a:xfrm>
          <a:prstGeom prst="rect">
            <a:avLst/>
          </a:prstGeom>
        </p:spPr>
      </p:pic>
      <p:pic>
        <p:nvPicPr>
          <p:cNvPr id="28" name="Grafický objekt 27" descr="Binární se souvislou výplní">
            <a:extLst>
              <a:ext uri="{FF2B5EF4-FFF2-40B4-BE49-F238E27FC236}">
                <a16:creationId xmlns:a16="http://schemas.microsoft.com/office/drawing/2014/main" id="{B8903192-9F2B-49EB-8D43-B37CA11DC8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7852" y="3318582"/>
            <a:ext cx="914400" cy="914400"/>
          </a:xfrm>
          <a:prstGeom prst="rect">
            <a:avLst/>
          </a:prstGeom>
        </p:spPr>
      </p:pic>
      <p:pic>
        <p:nvPicPr>
          <p:cNvPr id="29" name="Grafický objekt 28" descr="Binární se souvislou výplní">
            <a:extLst>
              <a:ext uri="{FF2B5EF4-FFF2-40B4-BE49-F238E27FC236}">
                <a16:creationId xmlns:a16="http://schemas.microsoft.com/office/drawing/2014/main" id="{6FA58F9B-9648-4BE7-87F3-33EF36860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4769" y="3318582"/>
            <a:ext cx="914400" cy="914400"/>
          </a:xfrm>
          <a:prstGeom prst="rect">
            <a:avLst/>
          </a:prstGeom>
        </p:spPr>
      </p:pic>
      <p:pic>
        <p:nvPicPr>
          <p:cNvPr id="30" name="Grafický objekt 29" descr="Binární se souvislou výplní">
            <a:extLst>
              <a:ext uri="{FF2B5EF4-FFF2-40B4-BE49-F238E27FC236}">
                <a16:creationId xmlns:a16="http://schemas.microsoft.com/office/drawing/2014/main" id="{2D084684-F5B7-4D3C-AC51-DCDB1DFCA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935" y="4058069"/>
            <a:ext cx="914400" cy="914400"/>
          </a:xfrm>
          <a:prstGeom prst="rect">
            <a:avLst/>
          </a:prstGeom>
        </p:spPr>
      </p:pic>
      <p:pic>
        <p:nvPicPr>
          <p:cNvPr id="31" name="Grafický objekt 30" descr="Binární se souvislou výplní">
            <a:extLst>
              <a:ext uri="{FF2B5EF4-FFF2-40B4-BE49-F238E27FC236}">
                <a16:creationId xmlns:a16="http://schemas.microsoft.com/office/drawing/2014/main" id="{DA70CF2A-B554-41D3-8AB3-D1E9852D8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7852" y="4058069"/>
            <a:ext cx="914400" cy="914400"/>
          </a:xfrm>
          <a:prstGeom prst="rect">
            <a:avLst/>
          </a:prstGeom>
        </p:spPr>
      </p:pic>
      <p:pic>
        <p:nvPicPr>
          <p:cNvPr id="32" name="Grafický objekt 31" descr="Binární se souvislou výplní">
            <a:extLst>
              <a:ext uri="{FF2B5EF4-FFF2-40B4-BE49-F238E27FC236}">
                <a16:creationId xmlns:a16="http://schemas.microsoft.com/office/drawing/2014/main" id="{4DFDFFF2-1997-4C4F-A967-C2EF4A050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4769" y="4058069"/>
            <a:ext cx="914400" cy="914400"/>
          </a:xfrm>
          <a:prstGeom prst="rect">
            <a:avLst/>
          </a:prstGeom>
        </p:spPr>
      </p:pic>
      <p:pic>
        <p:nvPicPr>
          <p:cNvPr id="33" name="Grafický objekt 32" descr="Binární se souvislou výplní">
            <a:extLst>
              <a:ext uri="{FF2B5EF4-FFF2-40B4-BE49-F238E27FC236}">
                <a16:creationId xmlns:a16="http://schemas.microsoft.com/office/drawing/2014/main" id="{75AFF225-F07A-4908-9238-D513560114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935" y="4794201"/>
            <a:ext cx="914400" cy="914400"/>
          </a:xfrm>
          <a:prstGeom prst="rect">
            <a:avLst/>
          </a:prstGeom>
        </p:spPr>
      </p:pic>
      <p:pic>
        <p:nvPicPr>
          <p:cNvPr id="34" name="Grafický objekt 33" descr="Binární se souvislou výplní">
            <a:extLst>
              <a:ext uri="{FF2B5EF4-FFF2-40B4-BE49-F238E27FC236}">
                <a16:creationId xmlns:a16="http://schemas.microsoft.com/office/drawing/2014/main" id="{C9CF66CC-9362-4470-99D4-FC588EC7EA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37852" y="4794201"/>
            <a:ext cx="914400" cy="914400"/>
          </a:xfrm>
          <a:prstGeom prst="rect">
            <a:avLst/>
          </a:prstGeom>
        </p:spPr>
      </p:pic>
      <p:pic>
        <p:nvPicPr>
          <p:cNvPr id="35" name="Grafický objekt 34" descr="Binární se souvislou výplní">
            <a:extLst>
              <a:ext uri="{FF2B5EF4-FFF2-40B4-BE49-F238E27FC236}">
                <a16:creationId xmlns:a16="http://schemas.microsoft.com/office/drawing/2014/main" id="{D67B9148-6F4C-49EB-9D44-7750A376F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4769" y="4794201"/>
            <a:ext cx="914400" cy="914400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D8D4A96F-30A8-4F18-BD73-A4AC354405CB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4 - 5</a:t>
            </a:r>
            <a:endParaRPr lang="en-US" sz="2000" dirty="0"/>
          </a:p>
        </p:txBody>
      </p:sp>
      <p:pic>
        <p:nvPicPr>
          <p:cNvPr id="36" name="Grafický objekt 35" descr="Informace se souvislou výplní">
            <a:extLst>
              <a:ext uri="{FF2B5EF4-FFF2-40B4-BE49-F238E27FC236}">
                <a16:creationId xmlns:a16="http://schemas.microsoft.com/office/drawing/2014/main" id="{6898352E-3F5B-4669-94F7-DA05AA070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81F6E40-494C-43CD-BB18-500CFCC97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2010"/>
            <a:ext cx="9144000" cy="1028020"/>
          </a:xfrm>
        </p:spPr>
        <p:txBody>
          <a:bodyPr/>
          <a:lstStyle/>
          <a:p>
            <a:r>
              <a:rPr lang="cs-CZ" dirty="0"/>
              <a:t>Náhodné generování</a:t>
            </a:r>
            <a:endParaRPr lang="en-US" dirty="0"/>
          </a:p>
        </p:txBody>
      </p:sp>
      <p:pic>
        <p:nvPicPr>
          <p:cNvPr id="10" name="Grafický objekt 9" descr="Evropa se souvislou výplní">
            <a:extLst>
              <a:ext uri="{FF2B5EF4-FFF2-40B4-BE49-F238E27FC236}">
                <a16:creationId xmlns:a16="http://schemas.microsoft.com/office/drawing/2014/main" id="{06D6C922-7CEA-4A64-8FE0-0ACB86B02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6000" y="3106365"/>
            <a:ext cx="2340000" cy="2340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829BD9-8A03-4C57-943E-63C6791EA438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5" name="Grafický objekt 4" descr="Informace se souvislou výplní">
            <a:extLst>
              <a:ext uri="{FF2B5EF4-FFF2-40B4-BE49-F238E27FC236}">
                <a16:creationId xmlns:a16="http://schemas.microsoft.com/office/drawing/2014/main" id="{0172643C-0A1E-4915-A704-774623260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0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Šestiúhelník 8">
            <a:extLst>
              <a:ext uri="{FF2B5EF4-FFF2-40B4-BE49-F238E27FC236}">
                <a16:creationId xmlns:a16="http://schemas.microsoft.com/office/drawing/2014/main" id="{ED82FFB2-4229-4B88-AAA2-D3DF6244272F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CD7EC2-12DE-47F0-873A-B9CEF60BB706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4" name="Grafický objekt 3" descr="Informace se souvislou výplní">
            <a:extLst>
              <a:ext uri="{FF2B5EF4-FFF2-40B4-BE49-F238E27FC236}">
                <a16:creationId xmlns:a16="http://schemas.microsoft.com/office/drawing/2014/main" id="{204A94AE-56A4-417D-9562-F8DB70FAB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1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68B00150-B2D4-4DA5-AA91-E62DDFF30419}"/>
              </a:ext>
            </a:extLst>
          </p:cNvPr>
          <p:cNvSpPr txBox="1"/>
          <p:nvPr/>
        </p:nvSpPr>
        <p:spPr>
          <a:xfrm>
            <a:off x="3047999" y="61601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/>
              <a:t>KodCloud</a:t>
            </a:r>
            <a:endParaRPr lang="cs-CZ" sz="28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371601" y="142591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 zpracování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16511-6E20-4800-8844-A85F8A4AA4BE}"/>
              </a:ext>
            </a:extLst>
          </p:cNvPr>
          <p:cNvSpPr txBox="1"/>
          <p:nvPr/>
        </p:nvSpPr>
        <p:spPr>
          <a:xfrm>
            <a:off x="3047999" y="10737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Praktická část práce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EAFFF6-B08F-452F-A92F-FC0F49CB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4" y="1820251"/>
            <a:ext cx="9048751" cy="4194474"/>
          </a:xfrm>
          <a:prstGeom prst="rect">
            <a:avLst/>
          </a:prstGeom>
        </p:spPr>
      </p:pic>
      <p:pic>
        <p:nvPicPr>
          <p:cNvPr id="3074" name="Picture 2" descr="KodExplorer - Balíčky rozšíření | Synology Inc.">
            <a:extLst>
              <a:ext uri="{FF2B5EF4-FFF2-40B4-BE49-F238E27FC236}">
                <a16:creationId xmlns:a16="http://schemas.microsoft.com/office/drawing/2014/main" id="{616E5E7D-8263-46ED-9A61-02EBCDEA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6212164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0409D59-C7A9-4286-972C-1CD4C5D60DFA}"/>
              </a:ext>
            </a:extLst>
          </p:cNvPr>
          <p:cNvSpPr txBox="1"/>
          <p:nvPr/>
        </p:nvSpPr>
        <p:spPr>
          <a:xfrm>
            <a:off x="10079665" y="6071191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18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5164A256-975E-4D45-A76A-8F15C840B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1683" y="6052271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27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80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64023" y="3856701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42885" y="472685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+2</a:t>
            </a:r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-2</a:t>
            </a:r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+3</a:t>
            </a:r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+4</a:t>
            </a:r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-3</a:t>
            </a:r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-4</a:t>
            </a:r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+2</a:t>
            </a:r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+3</a:t>
            </a:r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+4</a:t>
            </a:r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+5</a:t>
            </a:r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+6</a:t>
            </a:r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-2</a:t>
            </a:r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-3</a:t>
            </a:r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-4</a:t>
            </a:r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-5</a:t>
            </a:r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-6</a:t>
            </a:r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E6FA52F-B955-48EB-8722-283F4112D34D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1" name="Grafický objekt 10" descr="Informace se souvislou výplní">
            <a:extLst>
              <a:ext uri="{FF2B5EF4-FFF2-40B4-BE49-F238E27FC236}">
                <a16:creationId xmlns:a16="http://schemas.microsoft.com/office/drawing/2014/main" id="{F77AA471-A93F-46B4-8412-F90539DF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A9DD26-02F5-42F6-8EC1-B0EF239C16B5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[[-1, 0], [-1, 1], [0, -1], [0, 1], [1, -1], [1, 0]]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F7465C6-996F-4919-B063-FC3D90BC5AEA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612162D7-9653-45BA-A825-9CB41549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A9DD26-02F5-42F6-8EC1-B0EF239C16B5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[[-1, 0], [-1, 1], [0, -1], [0, 1], [1, -1], [1, 0]]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049938-F2E5-42D9-AE43-13CC759FCAA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79C6A23D-59CF-4752-B9D9-99F1055BF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29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A9DD26-02F5-42F6-8EC1-B0EF239C16B5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400" b="1" dirty="0"/>
              <a:t>[-1, 0]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[-1, 1], [0, -1], [0, 1], [1, -1], [1, 0]]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AC991C-545F-4FE1-B25A-6C55E058B89F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B9432FC4-0920-44DA-AD45-E0DCDFBAF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0B84B4-51E8-4777-9292-9BB481935DE9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[[-1, 0], </a:t>
            </a:r>
            <a:r>
              <a:rPr lang="en-US" sz="2400" b="1" dirty="0"/>
              <a:t>[-1, 1]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[0, -1], [0, 1], [1, -1], [1, 0]]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E85F3C-DB35-482A-880F-2277FDDFEF4F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907E1B0C-2295-485B-A083-13709925D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0B84B4-51E8-4777-9292-9BB481935DE9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[[-1, 0], [-1, 1], </a:t>
            </a:r>
            <a:r>
              <a:rPr lang="en-US" sz="2400" b="1" dirty="0"/>
              <a:t>[0, -1]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[0, 1], [1, -1], [1, 0]]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113863-B0F8-417D-9BBA-D3FC68A8AFF2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F61CD518-ECC1-41D1-93CD-FE0F89A7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0B84B4-51E8-4777-9292-9BB481935DE9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[[-1, 0], [-1, 1], [0, -1], </a:t>
            </a:r>
            <a:r>
              <a:rPr lang="en-US" sz="2400" b="1" dirty="0"/>
              <a:t>[0, 1]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[1, -1], [1, 0]]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FF3E638-AEC9-458C-9D0D-B0A4468E959D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95CC0BF8-9D88-44E3-AEA1-23998805F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9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68B00150-B2D4-4DA5-AA91-E62DDFF30419}"/>
              </a:ext>
            </a:extLst>
          </p:cNvPr>
          <p:cNvSpPr txBox="1"/>
          <p:nvPr/>
        </p:nvSpPr>
        <p:spPr>
          <a:xfrm>
            <a:off x="3047999" y="61601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/>
              <a:t>DevTools</a:t>
            </a:r>
            <a:endParaRPr lang="cs-CZ" sz="28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371601" y="142591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 zpracování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16511-6E20-4800-8844-A85F8A4AA4BE}"/>
              </a:ext>
            </a:extLst>
          </p:cNvPr>
          <p:cNvSpPr txBox="1"/>
          <p:nvPr/>
        </p:nvSpPr>
        <p:spPr>
          <a:xfrm>
            <a:off x="3047999" y="10737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Praktická část práce</a:t>
            </a:r>
          </a:p>
        </p:txBody>
      </p:sp>
      <p:pic>
        <p:nvPicPr>
          <p:cNvPr id="5122" name="Picture 2" descr="ChromeDevTools · GitHub">
            <a:extLst>
              <a:ext uri="{FF2B5EF4-FFF2-40B4-BE49-F238E27FC236}">
                <a16:creationId xmlns:a16="http://schemas.microsoft.com/office/drawing/2014/main" id="{C0CEA770-D3DB-44A8-9A69-C9BE6426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124859"/>
            <a:ext cx="5905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1269EC9-C7DF-499D-881E-5E54A7F4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46" y="1820251"/>
            <a:ext cx="7088505" cy="416154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DCBDE1-5EB4-48BB-AE85-1280D65A427B}"/>
              </a:ext>
            </a:extLst>
          </p:cNvPr>
          <p:cNvSpPr txBox="1"/>
          <p:nvPr/>
        </p:nvSpPr>
        <p:spPr>
          <a:xfrm>
            <a:off x="10079665" y="6071191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18</a:t>
            </a:r>
            <a:endParaRPr lang="en-US" sz="2000" dirty="0"/>
          </a:p>
        </p:txBody>
      </p:sp>
      <p:pic>
        <p:nvPicPr>
          <p:cNvPr id="9" name="Grafický objekt 8" descr="Informace se souvislou výplní">
            <a:extLst>
              <a:ext uri="{FF2B5EF4-FFF2-40B4-BE49-F238E27FC236}">
                <a16:creationId xmlns:a16="http://schemas.microsoft.com/office/drawing/2014/main" id="{E3D1614C-BBB3-4823-8B6F-D66027892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1683" y="6052271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3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0B84B4-51E8-4777-9292-9BB481935DE9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[[-1, 0], [-1, 1], [0, -1], [0, 1], </a:t>
            </a:r>
            <a:r>
              <a:rPr lang="en-US" sz="2400" b="1" dirty="0"/>
              <a:t>[1, -1]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[1, 0]]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CEA75B2-D6C2-4A97-8420-46626801A79A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576DE145-3C7C-4F72-81EF-50354D5F8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2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0B84B4-51E8-4777-9292-9BB481935DE9}"/>
              </a:ext>
            </a:extLst>
          </p:cNvPr>
          <p:cNvSpPr txBox="1"/>
          <p:nvPr/>
        </p:nvSpPr>
        <p:spPr>
          <a:xfrm>
            <a:off x="3368774" y="5075370"/>
            <a:ext cx="5454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[[-1, 0], [-1, 1], [0, -1], [0, 1], [1, -1], </a:t>
            </a:r>
            <a:r>
              <a:rPr lang="en-US" sz="2400" b="1" dirty="0"/>
              <a:t>[1, 0]</a:t>
            </a:r>
            <a:r>
              <a:rPr lang="en-US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]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2AFC4B-7E2F-41FA-B3BE-5574F1BEB393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FD3E2325-83EE-4D9C-BCC7-BC747556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85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X</a:t>
            </a:r>
          </a:p>
          <a:p>
            <a:pPr algn="ctr"/>
            <a:r>
              <a:rPr lang="cs-CZ" dirty="0"/>
              <a:t>Y</a:t>
            </a:r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0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0</a:t>
            </a:r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-1</a:t>
            </a:r>
          </a:p>
          <a:p>
            <a:pPr algn="ctr"/>
            <a:r>
              <a:rPr lang="cs-CZ" dirty="0"/>
              <a:t>+1</a:t>
            </a:r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0</a:t>
            </a:r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cs-CZ" dirty="0"/>
              <a:t>+1</a:t>
            </a:r>
          </a:p>
          <a:p>
            <a:pPr algn="ctr"/>
            <a:r>
              <a:rPr lang="cs-CZ" dirty="0"/>
              <a:t>-1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35A8E4-7189-4F3D-99B1-E682C74E9F59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1" name="Grafický objekt 10" descr="Informace se souvislou výplní">
            <a:extLst>
              <a:ext uri="{FF2B5EF4-FFF2-40B4-BE49-F238E27FC236}">
                <a16:creationId xmlns:a16="http://schemas.microsoft.com/office/drawing/2014/main" id="{CC1BBA37-D509-4CC8-81CF-07143D40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2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0895"/>
      </p:ext>
    </p:extLst>
  </p:cSld>
  <p:clrMapOvr>
    <a:masterClrMapping/>
  </p:clrMapOvr>
  <p:transition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68B00150-B2D4-4DA5-AA91-E62DDFF30419}"/>
              </a:ext>
            </a:extLst>
          </p:cNvPr>
          <p:cNvSpPr txBox="1"/>
          <p:nvPr/>
        </p:nvSpPr>
        <p:spPr>
          <a:xfrm>
            <a:off x="3047999" y="61601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/>
              <a:t>PhpMyAdmin</a:t>
            </a:r>
            <a:endParaRPr lang="cs-CZ" sz="28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371601" y="142591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 zpracování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16511-6E20-4800-8844-A85F8A4AA4BE}"/>
              </a:ext>
            </a:extLst>
          </p:cNvPr>
          <p:cNvSpPr txBox="1"/>
          <p:nvPr/>
        </p:nvSpPr>
        <p:spPr>
          <a:xfrm>
            <a:off x="3047999" y="107375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Praktická část práce</a:t>
            </a:r>
          </a:p>
        </p:txBody>
      </p:sp>
      <p:pic>
        <p:nvPicPr>
          <p:cNvPr id="4098" name="Picture 2" descr="Design for Open Source: phpMyAdmin Brand Refresh | by Adriano Cahete |  Medium">
            <a:extLst>
              <a:ext uri="{FF2B5EF4-FFF2-40B4-BE49-F238E27FC236}">
                <a16:creationId xmlns:a16="http://schemas.microsoft.com/office/drawing/2014/main" id="{439579FB-0F7B-4004-A994-5B1F8417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6160104"/>
            <a:ext cx="747011" cy="6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E2EEC43-AAD0-4183-8CDE-9889FA04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818571"/>
            <a:ext cx="10820401" cy="39593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FE986D-92AF-4777-BA67-B5AE8BD47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504" r="86444"/>
          <a:stretch/>
        </p:blipFill>
        <p:spPr>
          <a:xfrm>
            <a:off x="685799" y="3798257"/>
            <a:ext cx="1466851" cy="11678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6DB7D2F-03A1-4692-B014-8DF8423F3D51}"/>
              </a:ext>
            </a:extLst>
          </p:cNvPr>
          <p:cNvSpPr txBox="1"/>
          <p:nvPr/>
        </p:nvSpPr>
        <p:spPr>
          <a:xfrm>
            <a:off x="10079665" y="6071191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18</a:t>
            </a:r>
            <a:endParaRPr lang="en-US" sz="2000" dirty="0"/>
          </a:p>
        </p:txBody>
      </p:sp>
      <p:pic>
        <p:nvPicPr>
          <p:cNvPr id="11" name="Grafický objekt 10" descr="Informace se souvislou výplní">
            <a:extLst>
              <a:ext uri="{FF2B5EF4-FFF2-40B4-BE49-F238E27FC236}">
                <a16:creationId xmlns:a16="http://schemas.microsoft.com/office/drawing/2014/main" id="{0E2135F1-7076-4796-8F80-2375C318B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1683" y="6052271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76302"/>
      </p:ext>
    </p:extLst>
  </p:cSld>
  <p:clrMapOvr>
    <a:masterClrMapping/>
  </p:clrMapOvr>
  <p:transition advClick="0" advTm="0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5129"/>
      </p:ext>
    </p:extLst>
  </p:cSld>
  <p:clrMapOvr>
    <a:masterClrMapping/>
  </p:clrMapOvr>
  <p:transition advClick="0" advTm="0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7088"/>
      </p:ext>
    </p:extLst>
  </p:cSld>
  <p:clrMapOvr>
    <a:masterClrMapping/>
  </p:clrMapOvr>
  <p:transition advClick="0" advTm="0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06370"/>
      </p:ext>
    </p:extLst>
  </p:cSld>
  <p:clrMapOvr>
    <a:masterClrMapping/>
  </p:clrMapOvr>
  <p:transition advClick="0" advTm="0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9339"/>
      </p:ext>
    </p:extLst>
  </p:cSld>
  <p:clrMapOvr>
    <a:masterClrMapping/>
  </p:clrMapOvr>
  <p:transition advClick="0" advTm="0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593571" y="2995872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552216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4634926" y="299587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114248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2892" y="2125718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289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108820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593571" y="473618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552216" y="4736183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4634926" y="4736182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593571" y="1255560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552216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4634926" y="125556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67465" y="38540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7026110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108820" y="38540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593570" y="-48475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552215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4634925" y="-48475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67465" y="5606340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7026110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108820" y="5606340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593571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552216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4634926" y="6476498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7026109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7026109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7516287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7516287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7516287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990181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7516286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990181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7516287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990180" y="3866027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990180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8480358" y="299587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8480358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8480358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8954252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8480357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8954252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8480358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8954251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8954251" y="2125713"/>
            <a:ext cx="1004857" cy="866256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9444429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9444429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9444429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9918323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9444428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9918323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9444429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991832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9918322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10408500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10408500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10408500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10882394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10408499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10882394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10408500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10882393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10882393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11372571" y="299587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11372571" y="473618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11372571" y="1255561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11846465" y="385404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11372570" y="-48475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11846465" y="560634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11372571" y="647649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11846464" y="3866027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11846464" y="2125713"/>
            <a:ext cx="1004857" cy="86625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3681709" y="299587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3681709" y="4736183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3681709" y="1255561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4155603" y="38540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3681708" y="-48475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4155603" y="5606341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3681709" y="6476499"/>
            <a:ext cx="1004857" cy="866256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4155602" y="3866027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4155602" y="212571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2723065" y="2995874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2723065" y="4736184"/>
            <a:ext cx="1004857" cy="866256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2723065" y="1255562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3196959" y="38540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2723064" y="-48475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3196959" y="5606342"/>
            <a:ext cx="1004857" cy="866256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2723065" y="6476500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3196958" y="3866028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3196958" y="212571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1764421" y="299587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1764421" y="473618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1764421" y="1255563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2238315" y="38540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1764420" y="-48475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2238315" y="560634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1764421" y="6476501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2238314" y="3866029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2238314" y="2125715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805777" y="299587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805777" y="4736186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805777" y="1255564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1279671" y="385407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805776" y="-48475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1279671" y="5606344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805777" y="6476502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1279670" y="3866030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1279670" y="2125716"/>
            <a:ext cx="1004857" cy="866256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-152867" y="299587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-152867" y="473618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-152867" y="1255565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21027" y="38540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-152868" y="-48474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21027" y="5606345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-152867" y="6476503"/>
            <a:ext cx="1004857" cy="86625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21026" y="3866031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21026" y="2125717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-637617" y="385409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-637617" y="5606346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-637618" y="3866032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-637618" y="2125718"/>
            <a:ext cx="1004857" cy="866256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5" name="Obdélník 124">
            <a:extLst>
              <a:ext uri="{FF2B5EF4-FFF2-40B4-BE49-F238E27FC236}">
                <a16:creationId xmlns:a16="http://schemas.microsoft.com/office/drawing/2014/main" id="{C5419E5A-A950-48B1-A6A4-EC3102917F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38430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estiúhelník 7">
            <a:extLst>
              <a:ext uri="{FF2B5EF4-FFF2-40B4-BE49-F238E27FC236}">
                <a16:creationId xmlns:a16="http://schemas.microsoft.com/office/drawing/2014/main" id="{A53CAD00-B35B-4062-9975-52BF0FB71C9E}"/>
              </a:ext>
            </a:extLst>
          </p:cNvPr>
          <p:cNvSpPr/>
          <p:nvPr/>
        </p:nvSpPr>
        <p:spPr>
          <a:xfrm rot="5400000">
            <a:off x="5824052" y="3199519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" name="Šestiúhelník 2">
            <a:extLst>
              <a:ext uri="{FF2B5EF4-FFF2-40B4-BE49-F238E27FC236}">
                <a16:creationId xmlns:a16="http://schemas.microsoft.com/office/drawing/2014/main" id="{041BF6F9-13F5-4BA4-9E3A-6B0932055DB5}"/>
              </a:ext>
            </a:extLst>
          </p:cNvPr>
          <p:cNvSpPr/>
          <p:nvPr/>
        </p:nvSpPr>
        <p:spPr>
          <a:xfrm rot="5400000">
            <a:off x="6331962" y="3199519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" name="Šestiúhelník 3">
            <a:extLst>
              <a:ext uri="{FF2B5EF4-FFF2-40B4-BE49-F238E27FC236}">
                <a16:creationId xmlns:a16="http://schemas.microsoft.com/office/drawing/2014/main" id="{B0815E20-3CB1-450A-BEA1-3DA5DE95E8C6}"/>
              </a:ext>
            </a:extLst>
          </p:cNvPr>
          <p:cNvSpPr/>
          <p:nvPr/>
        </p:nvSpPr>
        <p:spPr>
          <a:xfrm rot="5400000">
            <a:off x="5316142" y="3199519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1445C1BE-E63D-47B7-84C7-8C31881B3C5F}"/>
              </a:ext>
            </a:extLst>
          </p:cNvPr>
          <p:cNvSpPr/>
          <p:nvPr/>
        </p:nvSpPr>
        <p:spPr>
          <a:xfrm rot="5400000">
            <a:off x="5570097" y="2738493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27FA91-8E2F-4C97-9707-2E90152C9ACE}"/>
              </a:ext>
            </a:extLst>
          </p:cNvPr>
          <p:cNvSpPr/>
          <p:nvPr/>
        </p:nvSpPr>
        <p:spPr>
          <a:xfrm rot="5400000">
            <a:off x="6078007" y="2738493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" name="Šestiúhelník 6">
            <a:extLst>
              <a:ext uri="{FF2B5EF4-FFF2-40B4-BE49-F238E27FC236}">
                <a16:creationId xmlns:a16="http://schemas.microsoft.com/office/drawing/2014/main" id="{06B65035-75F8-435E-B319-15782A73D0A9}"/>
              </a:ext>
            </a:extLst>
          </p:cNvPr>
          <p:cNvSpPr/>
          <p:nvPr/>
        </p:nvSpPr>
        <p:spPr>
          <a:xfrm rot="5400000">
            <a:off x="6078006" y="366054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044C3E10-C627-473D-84FD-3B25CB7D4AA5}"/>
              </a:ext>
            </a:extLst>
          </p:cNvPr>
          <p:cNvSpPr/>
          <p:nvPr/>
        </p:nvSpPr>
        <p:spPr>
          <a:xfrm rot="5400000">
            <a:off x="5567221" y="3660545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A3CFDB0B-01C5-43F0-8C9D-88C179A7ACBD}"/>
              </a:ext>
            </a:extLst>
          </p:cNvPr>
          <p:cNvSpPr/>
          <p:nvPr/>
        </p:nvSpPr>
        <p:spPr>
          <a:xfrm rot="5400000">
            <a:off x="5824052" y="4121571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E8741553-87D3-4402-9B65-A997AA9A61BD}"/>
              </a:ext>
            </a:extLst>
          </p:cNvPr>
          <p:cNvSpPr/>
          <p:nvPr/>
        </p:nvSpPr>
        <p:spPr>
          <a:xfrm rot="5400000">
            <a:off x="6331962" y="4121572"/>
            <a:ext cx="532394" cy="45896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343760E3-C491-429B-A678-7A2A8763BF7A}"/>
              </a:ext>
            </a:extLst>
          </p:cNvPr>
          <p:cNvSpPr/>
          <p:nvPr/>
        </p:nvSpPr>
        <p:spPr>
          <a:xfrm rot="5400000">
            <a:off x="5316142" y="4121571"/>
            <a:ext cx="532394" cy="458961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44A0026B-446A-41B0-98AE-645D49BDA2F7}"/>
              </a:ext>
            </a:extLst>
          </p:cNvPr>
          <p:cNvSpPr/>
          <p:nvPr/>
        </p:nvSpPr>
        <p:spPr>
          <a:xfrm rot="5400000">
            <a:off x="5824052" y="227746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712F2561-4852-4192-82F1-C89E70A9C402}"/>
              </a:ext>
            </a:extLst>
          </p:cNvPr>
          <p:cNvSpPr/>
          <p:nvPr/>
        </p:nvSpPr>
        <p:spPr>
          <a:xfrm rot="5400000">
            <a:off x="6331962" y="227746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DA87CA4F-D11C-4E50-AA59-7880AC86DC25}"/>
              </a:ext>
            </a:extLst>
          </p:cNvPr>
          <p:cNvSpPr/>
          <p:nvPr/>
        </p:nvSpPr>
        <p:spPr>
          <a:xfrm rot="5400000">
            <a:off x="5316142" y="2277465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40A30371-A8D8-4363-8016-5F5C0E729FF7}"/>
              </a:ext>
            </a:extLst>
          </p:cNvPr>
          <p:cNvSpPr/>
          <p:nvPr/>
        </p:nvSpPr>
        <p:spPr>
          <a:xfrm rot="5400000">
            <a:off x="6075131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8494D11B-6BAF-4A48-A9A3-14E78BDB94D6}"/>
              </a:ext>
            </a:extLst>
          </p:cNvPr>
          <p:cNvSpPr/>
          <p:nvPr/>
        </p:nvSpPr>
        <p:spPr>
          <a:xfrm rot="5400000">
            <a:off x="6583041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66788900-2587-4B76-BE23-C50A39D2F687}"/>
              </a:ext>
            </a:extLst>
          </p:cNvPr>
          <p:cNvSpPr/>
          <p:nvPr/>
        </p:nvSpPr>
        <p:spPr>
          <a:xfrm rot="5400000">
            <a:off x="5567221" y="1816438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2A58D7A3-DA6D-4501-87ED-1A252A813348}"/>
              </a:ext>
            </a:extLst>
          </p:cNvPr>
          <p:cNvSpPr/>
          <p:nvPr/>
        </p:nvSpPr>
        <p:spPr>
          <a:xfrm rot="5400000">
            <a:off x="5824052" y="1355410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1ED02ED4-513E-4E67-9B7C-71B3E507E703}"/>
              </a:ext>
            </a:extLst>
          </p:cNvPr>
          <p:cNvSpPr/>
          <p:nvPr/>
        </p:nvSpPr>
        <p:spPr>
          <a:xfrm rot="5400000">
            <a:off x="6331962" y="1355411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094B5BEF-41D7-45D1-A4AC-CC6DDE9341C3}"/>
              </a:ext>
            </a:extLst>
          </p:cNvPr>
          <p:cNvSpPr/>
          <p:nvPr/>
        </p:nvSpPr>
        <p:spPr>
          <a:xfrm rot="5400000">
            <a:off x="5316142" y="1355410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69060FFB-3358-4F0E-A782-D26555C42543}"/>
              </a:ext>
            </a:extLst>
          </p:cNvPr>
          <p:cNvSpPr/>
          <p:nvPr/>
        </p:nvSpPr>
        <p:spPr>
          <a:xfrm rot="5400000">
            <a:off x="6075131" y="4582599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EFB561B9-AA86-498D-8336-466C2F746364}"/>
              </a:ext>
            </a:extLst>
          </p:cNvPr>
          <p:cNvSpPr/>
          <p:nvPr/>
        </p:nvSpPr>
        <p:spPr>
          <a:xfrm rot="5400000">
            <a:off x="6583041" y="458260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F358C41C-904A-48BE-9636-063AFCE05528}"/>
              </a:ext>
            </a:extLst>
          </p:cNvPr>
          <p:cNvSpPr/>
          <p:nvPr/>
        </p:nvSpPr>
        <p:spPr>
          <a:xfrm rot="5400000">
            <a:off x="5567221" y="4582599"/>
            <a:ext cx="532394" cy="45896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0AE8C99A-E779-4062-A846-C7D5B6FC7F82}"/>
              </a:ext>
            </a:extLst>
          </p:cNvPr>
          <p:cNvSpPr/>
          <p:nvPr/>
        </p:nvSpPr>
        <p:spPr>
          <a:xfrm rot="5400000">
            <a:off x="5824052" y="5043627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3CF7FEDE-9842-4DD6-8839-5B9E2A05103D}"/>
              </a:ext>
            </a:extLst>
          </p:cNvPr>
          <p:cNvSpPr/>
          <p:nvPr/>
        </p:nvSpPr>
        <p:spPr>
          <a:xfrm rot="5400000">
            <a:off x="6331962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C733853D-D7D8-4DC8-BC92-5BE4785EED93}"/>
              </a:ext>
            </a:extLst>
          </p:cNvPr>
          <p:cNvSpPr/>
          <p:nvPr/>
        </p:nvSpPr>
        <p:spPr>
          <a:xfrm rot="5400000">
            <a:off x="5316142" y="5043627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9AF56C08-A946-4431-95C1-E6B18A8A456B}"/>
              </a:ext>
            </a:extLst>
          </p:cNvPr>
          <p:cNvSpPr/>
          <p:nvPr/>
        </p:nvSpPr>
        <p:spPr>
          <a:xfrm rot="5400000">
            <a:off x="6583041" y="3660545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A65E729D-8918-4865-B9A3-FBD9D4D51595}"/>
              </a:ext>
            </a:extLst>
          </p:cNvPr>
          <p:cNvSpPr/>
          <p:nvPr/>
        </p:nvSpPr>
        <p:spPr>
          <a:xfrm rot="5400000">
            <a:off x="6583041" y="2738490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0B9A9BD6-5611-40F1-8A0D-1C1E7539985A}"/>
              </a:ext>
            </a:extLst>
          </p:cNvPr>
          <p:cNvSpPr/>
          <p:nvPr/>
        </p:nvSpPr>
        <p:spPr>
          <a:xfrm rot="5400000">
            <a:off x="6842747" y="3199519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B65AB6A0-EE7A-4907-8525-F4A1F81A43C5}"/>
              </a:ext>
            </a:extLst>
          </p:cNvPr>
          <p:cNvSpPr/>
          <p:nvPr/>
        </p:nvSpPr>
        <p:spPr>
          <a:xfrm rot="5400000">
            <a:off x="6842747" y="4121572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48285360-E625-4F36-BF08-186404706612}"/>
              </a:ext>
            </a:extLst>
          </p:cNvPr>
          <p:cNvSpPr/>
          <p:nvPr/>
        </p:nvSpPr>
        <p:spPr>
          <a:xfrm rot="5400000">
            <a:off x="6842747" y="2277465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27C37802-25C4-47E2-8B8D-76C76087A13D}"/>
              </a:ext>
            </a:extLst>
          </p:cNvPr>
          <p:cNvSpPr/>
          <p:nvPr/>
        </p:nvSpPr>
        <p:spPr>
          <a:xfrm rot="5400000">
            <a:off x="7093826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C517DE5B-6245-4048-AEE6-2A8D2C90F6C3}"/>
              </a:ext>
            </a:extLst>
          </p:cNvPr>
          <p:cNvSpPr/>
          <p:nvPr/>
        </p:nvSpPr>
        <p:spPr>
          <a:xfrm rot="5400000">
            <a:off x="6842747" y="1355411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7230F919-B5E8-4B04-9CFF-85A7F86B7E78}"/>
              </a:ext>
            </a:extLst>
          </p:cNvPr>
          <p:cNvSpPr/>
          <p:nvPr/>
        </p:nvSpPr>
        <p:spPr>
          <a:xfrm rot="5400000">
            <a:off x="7093826" y="458260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B36518DB-B58A-48F1-B43C-C211D0DB465F}"/>
              </a:ext>
            </a:extLst>
          </p:cNvPr>
          <p:cNvSpPr/>
          <p:nvPr/>
        </p:nvSpPr>
        <p:spPr>
          <a:xfrm rot="5400000">
            <a:off x="6842747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E0AAC5EB-6FBF-4C87-96DE-24C0678C494E}"/>
              </a:ext>
            </a:extLst>
          </p:cNvPr>
          <p:cNvSpPr/>
          <p:nvPr/>
        </p:nvSpPr>
        <p:spPr>
          <a:xfrm rot="5400000">
            <a:off x="7093826" y="3660545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D52E8036-650E-4F5E-8E67-36A2B81D58C1}"/>
              </a:ext>
            </a:extLst>
          </p:cNvPr>
          <p:cNvSpPr/>
          <p:nvPr/>
        </p:nvSpPr>
        <p:spPr>
          <a:xfrm rot="5400000">
            <a:off x="7093826" y="2738490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C8F28FD-11DA-4CDD-909E-E750C13F1EFF}"/>
              </a:ext>
            </a:extLst>
          </p:cNvPr>
          <p:cNvSpPr/>
          <p:nvPr/>
        </p:nvSpPr>
        <p:spPr>
          <a:xfrm rot="5400000">
            <a:off x="7353532" y="3199519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51DF49AF-C980-4B31-948B-AA4B09D033EF}"/>
              </a:ext>
            </a:extLst>
          </p:cNvPr>
          <p:cNvSpPr/>
          <p:nvPr/>
        </p:nvSpPr>
        <p:spPr>
          <a:xfrm rot="5400000">
            <a:off x="7353532" y="4121572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4A9E62A9-1A42-4B91-9E06-A52CBA87EA38}"/>
              </a:ext>
            </a:extLst>
          </p:cNvPr>
          <p:cNvSpPr/>
          <p:nvPr/>
        </p:nvSpPr>
        <p:spPr>
          <a:xfrm rot="5400000">
            <a:off x="7353532" y="2277465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56577A2D-7F71-499A-972C-46A4C5520061}"/>
              </a:ext>
            </a:extLst>
          </p:cNvPr>
          <p:cNvSpPr/>
          <p:nvPr/>
        </p:nvSpPr>
        <p:spPr>
          <a:xfrm rot="5400000">
            <a:off x="7604611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1838B551-FB52-4CDD-81AE-53CB796E644A}"/>
              </a:ext>
            </a:extLst>
          </p:cNvPr>
          <p:cNvSpPr/>
          <p:nvPr/>
        </p:nvSpPr>
        <p:spPr>
          <a:xfrm rot="5400000">
            <a:off x="7353532" y="1355411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53F7E131-C4E7-4FDC-B5E8-9F4E4B9809CC}"/>
              </a:ext>
            </a:extLst>
          </p:cNvPr>
          <p:cNvSpPr/>
          <p:nvPr/>
        </p:nvSpPr>
        <p:spPr>
          <a:xfrm rot="5400000">
            <a:off x="7604611" y="458260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55CE0A96-9BB8-41CD-88DF-A5BE15D8A955}"/>
              </a:ext>
            </a:extLst>
          </p:cNvPr>
          <p:cNvSpPr/>
          <p:nvPr/>
        </p:nvSpPr>
        <p:spPr>
          <a:xfrm rot="5400000">
            <a:off x="7353532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3C4DB34F-16A5-407A-97CE-6337A234EFBE}"/>
              </a:ext>
            </a:extLst>
          </p:cNvPr>
          <p:cNvSpPr/>
          <p:nvPr/>
        </p:nvSpPr>
        <p:spPr>
          <a:xfrm rot="5400000">
            <a:off x="7604611" y="366054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1C2A3989-EE80-4C23-BBD6-306395BE4F1B}"/>
              </a:ext>
            </a:extLst>
          </p:cNvPr>
          <p:cNvSpPr/>
          <p:nvPr/>
        </p:nvSpPr>
        <p:spPr>
          <a:xfrm rot="5400000">
            <a:off x="7604611" y="2738490"/>
            <a:ext cx="532394" cy="458961"/>
          </a:xfrm>
          <a:prstGeom prst="hexag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E4F05276-6493-4538-9529-62ED7D235CDD}"/>
              </a:ext>
            </a:extLst>
          </p:cNvPr>
          <p:cNvSpPr/>
          <p:nvPr/>
        </p:nvSpPr>
        <p:spPr>
          <a:xfrm rot="5400000">
            <a:off x="7864317" y="3199519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194FD0B0-1F80-49BB-8C1C-0BDC4BE51BA9}"/>
              </a:ext>
            </a:extLst>
          </p:cNvPr>
          <p:cNvSpPr/>
          <p:nvPr/>
        </p:nvSpPr>
        <p:spPr>
          <a:xfrm rot="5400000">
            <a:off x="7864317" y="4121572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661FB40C-9ACC-4D96-B4CC-4C5280F73B3E}"/>
              </a:ext>
            </a:extLst>
          </p:cNvPr>
          <p:cNvSpPr/>
          <p:nvPr/>
        </p:nvSpPr>
        <p:spPr>
          <a:xfrm rot="5400000">
            <a:off x="7864317" y="227746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FF9E722-7BE0-47EF-8017-A0356A3B517E}"/>
              </a:ext>
            </a:extLst>
          </p:cNvPr>
          <p:cNvSpPr/>
          <p:nvPr/>
        </p:nvSpPr>
        <p:spPr>
          <a:xfrm rot="5400000">
            <a:off x="8115396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FB36CB9A-12C3-489E-82E4-4A5B4810186B}"/>
              </a:ext>
            </a:extLst>
          </p:cNvPr>
          <p:cNvSpPr/>
          <p:nvPr/>
        </p:nvSpPr>
        <p:spPr>
          <a:xfrm rot="5400000">
            <a:off x="7864317" y="1355411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7D3E615-55F2-4EF3-9AD4-A9979B0D689B}"/>
              </a:ext>
            </a:extLst>
          </p:cNvPr>
          <p:cNvSpPr/>
          <p:nvPr/>
        </p:nvSpPr>
        <p:spPr>
          <a:xfrm rot="5400000">
            <a:off x="8115396" y="458260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F04C3958-5976-452C-B009-547EAEA83239}"/>
              </a:ext>
            </a:extLst>
          </p:cNvPr>
          <p:cNvSpPr/>
          <p:nvPr/>
        </p:nvSpPr>
        <p:spPr>
          <a:xfrm rot="5400000">
            <a:off x="7864317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D5900D0D-EC97-45F2-907A-6F17C48508B2}"/>
              </a:ext>
            </a:extLst>
          </p:cNvPr>
          <p:cNvSpPr/>
          <p:nvPr/>
        </p:nvSpPr>
        <p:spPr>
          <a:xfrm rot="5400000">
            <a:off x="8115396" y="3660545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E155A47-3B34-455F-A4D9-01CA47678192}"/>
              </a:ext>
            </a:extLst>
          </p:cNvPr>
          <p:cNvSpPr/>
          <p:nvPr/>
        </p:nvSpPr>
        <p:spPr>
          <a:xfrm rot="5400000">
            <a:off x="8115396" y="2738490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9E3D97A3-582C-491C-B6D6-B91ADC1F8562}"/>
              </a:ext>
            </a:extLst>
          </p:cNvPr>
          <p:cNvSpPr/>
          <p:nvPr/>
        </p:nvSpPr>
        <p:spPr>
          <a:xfrm rot="5400000">
            <a:off x="8375102" y="3199519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7E725F3A-5A01-4431-9FD3-F53AED780320}"/>
              </a:ext>
            </a:extLst>
          </p:cNvPr>
          <p:cNvSpPr/>
          <p:nvPr/>
        </p:nvSpPr>
        <p:spPr>
          <a:xfrm rot="5400000">
            <a:off x="8375102" y="4121572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BCDDD5BE-9104-4A67-9885-6E2A7D643163}"/>
              </a:ext>
            </a:extLst>
          </p:cNvPr>
          <p:cNvSpPr/>
          <p:nvPr/>
        </p:nvSpPr>
        <p:spPr>
          <a:xfrm rot="5400000">
            <a:off x="8375102" y="227746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A420E8CD-6892-4925-A9E7-06856BC14CCB}"/>
              </a:ext>
            </a:extLst>
          </p:cNvPr>
          <p:cNvSpPr/>
          <p:nvPr/>
        </p:nvSpPr>
        <p:spPr>
          <a:xfrm rot="5400000">
            <a:off x="8626181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1DBF07FD-6851-4E8B-874E-A68FB9D197C8}"/>
              </a:ext>
            </a:extLst>
          </p:cNvPr>
          <p:cNvSpPr/>
          <p:nvPr/>
        </p:nvSpPr>
        <p:spPr>
          <a:xfrm rot="5400000">
            <a:off x="8375102" y="1355411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CF914961-FD19-4C3C-A2FF-58F8A59AB369}"/>
              </a:ext>
            </a:extLst>
          </p:cNvPr>
          <p:cNvSpPr/>
          <p:nvPr/>
        </p:nvSpPr>
        <p:spPr>
          <a:xfrm rot="5400000">
            <a:off x="8626181" y="458260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6AB64E1-7043-4F23-97B2-44E0F475A853}"/>
              </a:ext>
            </a:extLst>
          </p:cNvPr>
          <p:cNvSpPr/>
          <p:nvPr/>
        </p:nvSpPr>
        <p:spPr>
          <a:xfrm rot="5400000">
            <a:off x="8375102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4947A8E8-F05A-4EFC-8463-2D37A553281A}"/>
              </a:ext>
            </a:extLst>
          </p:cNvPr>
          <p:cNvSpPr/>
          <p:nvPr/>
        </p:nvSpPr>
        <p:spPr>
          <a:xfrm rot="5400000">
            <a:off x="8626181" y="3660545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0BE8FDE6-C5C8-43D3-B6D7-202C4C588DE4}"/>
              </a:ext>
            </a:extLst>
          </p:cNvPr>
          <p:cNvSpPr/>
          <p:nvPr/>
        </p:nvSpPr>
        <p:spPr>
          <a:xfrm rot="5400000">
            <a:off x="8626181" y="2738490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5980FCF5-1EC0-4615-905C-664D9DB8656A}"/>
              </a:ext>
            </a:extLst>
          </p:cNvPr>
          <p:cNvSpPr/>
          <p:nvPr/>
        </p:nvSpPr>
        <p:spPr>
          <a:xfrm rot="5400000">
            <a:off x="8885887" y="3199519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948F65E7-1DF4-4AE3-BD45-BA7297D2569F}"/>
              </a:ext>
            </a:extLst>
          </p:cNvPr>
          <p:cNvSpPr/>
          <p:nvPr/>
        </p:nvSpPr>
        <p:spPr>
          <a:xfrm rot="5400000">
            <a:off x="8885887" y="4121572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E6ECDB2E-E1BA-4F26-A7D1-3087C7318769}"/>
              </a:ext>
            </a:extLst>
          </p:cNvPr>
          <p:cNvSpPr/>
          <p:nvPr/>
        </p:nvSpPr>
        <p:spPr>
          <a:xfrm rot="5400000">
            <a:off x="8885887" y="227746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F717AE74-6BE8-4EBC-8686-B28F4A4DC76D}"/>
              </a:ext>
            </a:extLst>
          </p:cNvPr>
          <p:cNvSpPr/>
          <p:nvPr/>
        </p:nvSpPr>
        <p:spPr>
          <a:xfrm rot="5400000">
            <a:off x="9136966" y="1816438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CECBA617-E8A4-4E3C-A1C8-70D72E2403EC}"/>
              </a:ext>
            </a:extLst>
          </p:cNvPr>
          <p:cNvSpPr/>
          <p:nvPr/>
        </p:nvSpPr>
        <p:spPr>
          <a:xfrm rot="5400000">
            <a:off x="8885887" y="1355411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B813A233-C6AB-451E-B089-D2C83B3900E8}"/>
              </a:ext>
            </a:extLst>
          </p:cNvPr>
          <p:cNvSpPr/>
          <p:nvPr/>
        </p:nvSpPr>
        <p:spPr>
          <a:xfrm rot="5400000">
            <a:off x="9136966" y="458260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A8E300CA-E6AD-464E-B66C-6F36DE932111}"/>
              </a:ext>
            </a:extLst>
          </p:cNvPr>
          <p:cNvSpPr/>
          <p:nvPr/>
        </p:nvSpPr>
        <p:spPr>
          <a:xfrm rot="5400000">
            <a:off x="8885887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3806DB75-3F23-4E63-8486-1755EBF9F8E0}"/>
              </a:ext>
            </a:extLst>
          </p:cNvPr>
          <p:cNvSpPr/>
          <p:nvPr/>
        </p:nvSpPr>
        <p:spPr>
          <a:xfrm rot="5400000">
            <a:off x="9136966" y="3660545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D8AB0071-12D9-4CAF-8208-B9B90E035F5F}"/>
              </a:ext>
            </a:extLst>
          </p:cNvPr>
          <p:cNvSpPr/>
          <p:nvPr/>
        </p:nvSpPr>
        <p:spPr>
          <a:xfrm rot="5400000">
            <a:off x="9136966" y="2738490"/>
            <a:ext cx="532394" cy="458961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5975FB40-B6AC-4351-B40E-306D22C928B2}"/>
              </a:ext>
            </a:extLst>
          </p:cNvPr>
          <p:cNvSpPr/>
          <p:nvPr/>
        </p:nvSpPr>
        <p:spPr>
          <a:xfrm rot="5400000">
            <a:off x="4811108" y="3199519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33321A31-12DC-42ED-9C7A-41E7381852E5}"/>
              </a:ext>
            </a:extLst>
          </p:cNvPr>
          <p:cNvSpPr/>
          <p:nvPr/>
        </p:nvSpPr>
        <p:spPr>
          <a:xfrm rot="5400000">
            <a:off x="4811108" y="4121572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A26C0139-C66A-4D81-88DD-15AF0AA0052B}"/>
              </a:ext>
            </a:extLst>
          </p:cNvPr>
          <p:cNvSpPr/>
          <p:nvPr/>
        </p:nvSpPr>
        <p:spPr>
          <a:xfrm rot="5400000">
            <a:off x="4811108" y="2277465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5565C1B6-8383-4A26-A506-368C1AABA5F8}"/>
              </a:ext>
            </a:extLst>
          </p:cNvPr>
          <p:cNvSpPr/>
          <p:nvPr/>
        </p:nvSpPr>
        <p:spPr>
          <a:xfrm rot="5400000">
            <a:off x="5062187" y="1816438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37E063DB-F3D6-4195-BACF-B460C750FDCE}"/>
              </a:ext>
            </a:extLst>
          </p:cNvPr>
          <p:cNvSpPr/>
          <p:nvPr/>
        </p:nvSpPr>
        <p:spPr>
          <a:xfrm rot="5400000">
            <a:off x="4811107" y="1355411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A76FCB89-98FC-4358-BA52-74D989CAB4D6}"/>
              </a:ext>
            </a:extLst>
          </p:cNvPr>
          <p:cNvSpPr/>
          <p:nvPr/>
        </p:nvSpPr>
        <p:spPr>
          <a:xfrm rot="5400000">
            <a:off x="5062187" y="4582600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E5E05838-871A-4C8B-B507-56E10C39FB8C}"/>
              </a:ext>
            </a:extLst>
          </p:cNvPr>
          <p:cNvSpPr/>
          <p:nvPr/>
        </p:nvSpPr>
        <p:spPr>
          <a:xfrm rot="5400000">
            <a:off x="4811108" y="5043628"/>
            <a:ext cx="532394" cy="458961"/>
          </a:xfrm>
          <a:prstGeom prst="hexagon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FDA48C58-2308-40FF-AB03-F28696EE50C4}"/>
              </a:ext>
            </a:extLst>
          </p:cNvPr>
          <p:cNvSpPr/>
          <p:nvPr/>
        </p:nvSpPr>
        <p:spPr>
          <a:xfrm rot="5400000">
            <a:off x="5062186" y="3660545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5F7234ED-8736-47D0-B413-A8244FA2F013}"/>
              </a:ext>
            </a:extLst>
          </p:cNvPr>
          <p:cNvSpPr/>
          <p:nvPr/>
        </p:nvSpPr>
        <p:spPr>
          <a:xfrm rot="5400000">
            <a:off x="5062186" y="2738490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6913A7D3-7086-444E-AE51-2E8A146426D7}"/>
              </a:ext>
            </a:extLst>
          </p:cNvPr>
          <p:cNvSpPr/>
          <p:nvPr/>
        </p:nvSpPr>
        <p:spPr>
          <a:xfrm rot="5400000">
            <a:off x="4303198" y="3199520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8B1D682E-A53E-45E7-9DFE-AE09D90FD332}"/>
              </a:ext>
            </a:extLst>
          </p:cNvPr>
          <p:cNvSpPr/>
          <p:nvPr/>
        </p:nvSpPr>
        <p:spPr>
          <a:xfrm rot="5400000">
            <a:off x="4303198" y="4121572"/>
            <a:ext cx="532394" cy="458961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B4DA9C8F-967F-467A-9CB0-49CDA533A1AC}"/>
              </a:ext>
            </a:extLst>
          </p:cNvPr>
          <p:cNvSpPr/>
          <p:nvPr/>
        </p:nvSpPr>
        <p:spPr>
          <a:xfrm rot="5400000">
            <a:off x="4303198" y="2277466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F255A2C3-D6E1-4239-A218-A5966ECE1C26}"/>
              </a:ext>
            </a:extLst>
          </p:cNvPr>
          <p:cNvSpPr/>
          <p:nvPr/>
        </p:nvSpPr>
        <p:spPr>
          <a:xfrm rot="5400000">
            <a:off x="4554277" y="1816439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040CD02B-95E0-4276-9492-A15086D5232F}"/>
              </a:ext>
            </a:extLst>
          </p:cNvPr>
          <p:cNvSpPr/>
          <p:nvPr/>
        </p:nvSpPr>
        <p:spPr>
          <a:xfrm rot="5400000">
            <a:off x="4303198" y="1355411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1CAE9B52-69F0-4C89-ACEE-8E2D2195225B}"/>
              </a:ext>
            </a:extLst>
          </p:cNvPr>
          <p:cNvSpPr/>
          <p:nvPr/>
        </p:nvSpPr>
        <p:spPr>
          <a:xfrm rot="5400000">
            <a:off x="4554277" y="4582600"/>
            <a:ext cx="532394" cy="458961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DA15C636-1529-489E-B448-14B5D0FAE565}"/>
              </a:ext>
            </a:extLst>
          </p:cNvPr>
          <p:cNvSpPr/>
          <p:nvPr/>
        </p:nvSpPr>
        <p:spPr>
          <a:xfrm rot="5400000">
            <a:off x="4303198" y="5043628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FAEE59D3-8876-4991-9F82-451D90B00057}"/>
              </a:ext>
            </a:extLst>
          </p:cNvPr>
          <p:cNvSpPr/>
          <p:nvPr/>
        </p:nvSpPr>
        <p:spPr>
          <a:xfrm rot="5400000">
            <a:off x="4554276" y="3660546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3C2D85BE-640B-4C9D-809F-DAC1CDBC4E78}"/>
              </a:ext>
            </a:extLst>
          </p:cNvPr>
          <p:cNvSpPr/>
          <p:nvPr/>
        </p:nvSpPr>
        <p:spPr>
          <a:xfrm rot="5400000">
            <a:off x="4554276" y="2738491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0402A08D-E8B1-4E74-BF41-E244FEFB8C73}"/>
              </a:ext>
            </a:extLst>
          </p:cNvPr>
          <p:cNvSpPr/>
          <p:nvPr/>
        </p:nvSpPr>
        <p:spPr>
          <a:xfrm rot="5400000">
            <a:off x="3795288" y="3199520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6C43B236-D2EB-4DB9-BDCB-7E3085A923B7}"/>
              </a:ext>
            </a:extLst>
          </p:cNvPr>
          <p:cNvSpPr/>
          <p:nvPr/>
        </p:nvSpPr>
        <p:spPr>
          <a:xfrm rot="5400000">
            <a:off x="3795288" y="4121573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71136C0C-BF12-4515-8298-E4E5B7F443B3}"/>
              </a:ext>
            </a:extLst>
          </p:cNvPr>
          <p:cNvSpPr/>
          <p:nvPr/>
        </p:nvSpPr>
        <p:spPr>
          <a:xfrm rot="5400000">
            <a:off x="3795288" y="2277467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AA6E00EB-D9C7-4350-A258-6F233AFB7922}"/>
              </a:ext>
            </a:extLst>
          </p:cNvPr>
          <p:cNvSpPr/>
          <p:nvPr/>
        </p:nvSpPr>
        <p:spPr>
          <a:xfrm rot="5400000">
            <a:off x="4046367" y="1816439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B838A5EB-0C05-4562-8F82-FED07E577E46}"/>
              </a:ext>
            </a:extLst>
          </p:cNvPr>
          <p:cNvSpPr/>
          <p:nvPr/>
        </p:nvSpPr>
        <p:spPr>
          <a:xfrm rot="5400000">
            <a:off x="3795288" y="1355412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26A24F5-5DC0-43E1-847F-1C2BDA21DE01}"/>
              </a:ext>
            </a:extLst>
          </p:cNvPr>
          <p:cNvSpPr/>
          <p:nvPr/>
        </p:nvSpPr>
        <p:spPr>
          <a:xfrm rot="5400000">
            <a:off x="4046367" y="4582601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C0030C1-1D62-46A0-A6F9-5983289802D1}"/>
              </a:ext>
            </a:extLst>
          </p:cNvPr>
          <p:cNvSpPr/>
          <p:nvPr/>
        </p:nvSpPr>
        <p:spPr>
          <a:xfrm rot="5400000">
            <a:off x="3795288" y="5043629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66BD1E8F-6C86-4114-A52E-AD8A1BD8A433}"/>
              </a:ext>
            </a:extLst>
          </p:cNvPr>
          <p:cNvSpPr/>
          <p:nvPr/>
        </p:nvSpPr>
        <p:spPr>
          <a:xfrm rot="5400000">
            <a:off x="4046367" y="3660546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744B6783-2FF0-4852-B959-41F3D81DB349}"/>
              </a:ext>
            </a:extLst>
          </p:cNvPr>
          <p:cNvSpPr/>
          <p:nvPr/>
        </p:nvSpPr>
        <p:spPr>
          <a:xfrm rot="5400000">
            <a:off x="4046367" y="2738491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DF9BD4CF-C035-46BF-B283-AFE5F27CFBD9}"/>
              </a:ext>
            </a:extLst>
          </p:cNvPr>
          <p:cNvSpPr/>
          <p:nvPr/>
        </p:nvSpPr>
        <p:spPr>
          <a:xfrm rot="5400000">
            <a:off x="3287379" y="3199521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2A924AD8-49C6-4DEC-ACA4-6C4C64F3BFEF}"/>
              </a:ext>
            </a:extLst>
          </p:cNvPr>
          <p:cNvSpPr/>
          <p:nvPr/>
        </p:nvSpPr>
        <p:spPr>
          <a:xfrm rot="5400000">
            <a:off x="3287379" y="4121573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AA81105C-4D05-4AB8-B795-6126AC1146BB}"/>
              </a:ext>
            </a:extLst>
          </p:cNvPr>
          <p:cNvSpPr/>
          <p:nvPr/>
        </p:nvSpPr>
        <p:spPr>
          <a:xfrm rot="5400000">
            <a:off x="3287379" y="2277467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3F6FBA52-0372-47DF-A337-E5610C508F3F}"/>
              </a:ext>
            </a:extLst>
          </p:cNvPr>
          <p:cNvSpPr/>
          <p:nvPr/>
        </p:nvSpPr>
        <p:spPr>
          <a:xfrm rot="5400000">
            <a:off x="3538458" y="1816440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AA758D61-05C1-4EC6-9D20-C6BB468386B2}"/>
              </a:ext>
            </a:extLst>
          </p:cNvPr>
          <p:cNvSpPr/>
          <p:nvPr/>
        </p:nvSpPr>
        <p:spPr>
          <a:xfrm rot="5400000">
            <a:off x="3287378" y="1355412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4A0D29D8-9170-4A92-8A22-B74FF45BF3CB}"/>
              </a:ext>
            </a:extLst>
          </p:cNvPr>
          <p:cNvSpPr/>
          <p:nvPr/>
        </p:nvSpPr>
        <p:spPr>
          <a:xfrm rot="5400000">
            <a:off x="3538458" y="4582601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A58A56BB-0BA9-4764-A4A6-7DC809AF3ECF}"/>
              </a:ext>
            </a:extLst>
          </p:cNvPr>
          <p:cNvSpPr/>
          <p:nvPr/>
        </p:nvSpPr>
        <p:spPr>
          <a:xfrm rot="5400000">
            <a:off x="3287379" y="5043629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5875EAC3-2F3F-44E1-A9A2-51A18663CC1C}"/>
              </a:ext>
            </a:extLst>
          </p:cNvPr>
          <p:cNvSpPr/>
          <p:nvPr/>
        </p:nvSpPr>
        <p:spPr>
          <a:xfrm rot="5400000">
            <a:off x="3538457" y="3660547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577DEE9B-506C-479D-AE80-057823FA26F3}"/>
              </a:ext>
            </a:extLst>
          </p:cNvPr>
          <p:cNvSpPr/>
          <p:nvPr/>
        </p:nvSpPr>
        <p:spPr>
          <a:xfrm rot="5400000">
            <a:off x="3538457" y="2738492"/>
            <a:ext cx="532394" cy="458961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788CA064-EBC6-4101-A14C-D686EAD330FD}"/>
              </a:ext>
            </a:extLst>
          </p:cNvPr>
          <p:cNvSpPr/>
          <p:nvPr/>
        </p:nvSpPr>
        <p:spPr>
          <a:xfrm rot="5400000">
            <a:off x="2779469" y="3199521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0479547-AD20-490F-B700-B0146659B043}"/>
              </a:ext>
            </a:extLst>
          </p:cNvPr>
          <p:cNvSpPr/>
          <p:nvPr/>
        </p:nvSpPr>
        <p:spPr>
          <a:xfrm rot="5400000">
            <a:off x="2779469" y="4121574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DADFF35C-5156-4DB5-BE0F-8E4E405531E2}"/>
              </a:ext>
            </a:extLst>
          </p:cNvPr>
          <p:cNvSpPr/>
          <p:nvPr/>
        </p:nvSpPr>
        <p:spPr>
          <a:xfrm rot="5400000">
            <a:off x="2779469" y="2277468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936E7F1A-8AC3-4761-9206-692C3EC729AC}"/>
              </a:ext>
            </a:extLst>
          </p:cNvPr>
          <p:cNvSpPr/>
          <p:nvPr/>
        </p:nvSpPr>
        <p:spPr>
          <a:xfrm rot="5400000">
            <a:off x="3030548" y="1816440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7466D8FF-B7BD-44C1-B650-8E2EF0B2417C}"/>
              </a:ext>
            </a:extLst>
          </p:cNvPr>
          <p:cNvSpPr/>
          <p:nvPr/>
        </p:nvSpPr>
        <p:spPr>
          <a:xfrm rot="5400000">
            <a:off x="2779469" y="1355413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2F0AFC2F-8FD7-4F02-84FC-EDB3D425CFB5}"/>
              </a:ext>
            </a:extLst>
          </p:cNvPr>
          <p:cNvSpPr/>
          <p:nvPr/>
        </p:nvSpPr>
        <p:spPr>
          <a:xfrm rot="5400000">
            <a:off x="3030548" y="4582602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A531610A-C04A-4749-B4AA-6BCDF5491F16}"/>
              </a:ext>
            </a:extLst>
          </p:cNvPr>
          <p:cNvSpPr/>
          <p:nvPr/>
        </p:nvSpPr>
        <p:spPr>
          <a:xfrm rot="5400000">
            <a:off x="2779469" y="5043630"/>
            <a:ext cx="532394" cy="458961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33FC6036-ECE4-45DA-8860-359434D5DCB0}"/>
              </a:ext>
            </a:extLst>
          </p:cNvPr>
          <p:cNvSpPr/>
          <p:nvPr/>
        </p:nvSpPr>
        <p:spPr>
          <a:xfrm rot="5400000">
            <a:off x="3030548" y="3660547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D84E15C-2918-4110-A1D2-85C0DDF4E7DD}"/>
              </a:ext>
            </a:extLst>
          </p:cNvPr>
          <p:cNvSpPr/>
          <p:nvPr/>
        </p:nvSpPr>
        <p:spPr>
          <a:xfrm rot="5400000">
            <a:off x="3030548" y="2738492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6837B8DA-A3EA-42B7-BB7C-A51249F8CD97}"/>
              </a:ext>
            </a:extLst>
          </p:cNvPr>
          <p:cNvSpPr/>
          <p:nvPr/>
        </p:nvSpPr>
        <p:spPr>
          <a:xfrm rot="5400000">
            <a:off x="2522638" y="1816441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0" name="Šestiúhelník 129">
            <a:extLst>
              <a:ext uri="{FF2B5EF4-FFF2-40B4-BE49-F238E27FC236}">
                <a16:creationId xmlns:a16="http://schemas.microsoft.com/office/drawing/2014/main" id="{07AA40C2-73AB-4AF5-8C79-1CD6BE168B68}"/>
              </a:ext>
            </a:extLst>
          </p:cNvPr>
          <p:cNvSpPr/>
          <p:nvPr/>
        </p:nvSpPr>
        <p:spPr>
          <a:xfrm rot="5400000">
            <a:off x="2522638" y="4582602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2" name="Šestiúhelník 131">
            <a:extLst>
              <a:ext uri="{FF2B5EF4-FFF2-40B4-BE49-F238E27FC236}">
                <a16:creationId xmlns:a16="http://schemas.microsoft.com/office/drawing/2014/main" id="{99B8BACA-2C23-435C-A67B-14496B3E49C4}"/>
              </a:ext>
            </a:extLst>
          </p:cNvPr>
          <p:cNvSpPr/>
          <p:nvPr/>
        </p:nvSpPr>
        <p:spPr>
          <a:xfrm rot="5400000">
            <a:off x="2522638" y="3660548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3" name="Šestiúhelník 132">
            <a:extLst>
              <a:ext uri="{FF2B5EF4-FFF2-40B4-BE49-F238E27FC236}">
                <a16:creationId xmlns:a16="http://schemas.microsoft.com/office/drawing/2014/main" id="{758BC9AE-4DF9-4BA4-9F4B-AC8BDDD00ACB}"/>
              </a:ext>
            </a:extLst>
          </p:cNvPr>
          <p:cNvSpPr/>
          <p:nvPr/>
        </p:nvSpPr>
        <p:spPr>
          <a:xfrm rot="5400000">
            <a:off x="2522638" y="2738493"/>
            <a:ext cx="532394" cy="458961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4E78E7E-7E9B-4BA5-B59B-0813049400D2}"/>
              </a:ext>
            </a:extLst>
          </p:cNvPr>
          <p:cNvSpPr/>
          <p:nvPr/>
        </p:nvSpPr>
        <p:spPr>
          <a:xfrm>
            <a:off x="2860461" y="1612243"/>
            <a:ext cx="6459577" cy="3633512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6D4448D7-2612-40CE-A4C0-CB97CA392ADC}"/>
              </a:ext>
            </a:extLst>
          </p:cNvPr>
          <p:cNvSpPr txBox="1"/>
          <p:nvPr/>
        </p:nvSpPr>
        <p:spPr>
          <a:xfrm>
            <a:off x="5234762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6 - 8</a:t>
            </a:r>
            <a:endParaRPr lang="en-US" sz="2000" dirty="0"/>
          </a:p>
        </p:txBody>
      </p:sp>
      <p:pic>
        <p:nvPicPr>
          <p:cNvPr id="129" name="Grafický objekt 128" descr="Informace se souvislou výplní">
            <a:extLst>
              <a:ext uri="{FF2B5EF4-FFF2-40B4-BE49-F238E27FC236}">
                <a16:creationId xmlns:a16="http://schemas.microsoft.com/office/drawing/2014/main" id="{94420A89-3EFE-4AB3-B42F-957893F6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5007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5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6897652-E5E7-4657-A981-5E30DA4AD3FF}"/>
              </a:ext>
            </a:extLst>
          </p:cNvPr>
          <p:cNvSpPr txBox="1">
            <a:spLocks/>
          </p:cNvSpPr>
          <p:nvPr/>
        </p:nvSpPr>
        <p:spPr>
          <a:xfrm>
            <a:off x="1524000" y="2019252"/>
            <a:ext cx="9144000" cy="102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dirty="0"/>
              <a:t>Ukládání a načítání</a:t>
            </a:r>
            <a:endParaRPr lang="en-US" sz="6000" dirty="0"/>
          </a:p>
        </p:txBody>
      </p:sp>
      <p:pic>
        <p:nvPicPr>
          <p:cNvPr id="10" name="Grafický objekt 9" descr="Stáhnout z cloudu se souvislou výplní">
            <a:extLst>
              <a:ext uri="{FF2B5EF4-FFF2-40B4-BE49-F238E27FC236}">
                <a16:creationId xmlns:a16="http://schemas.microsoft.com/office/drawing/2014/main" id="{769AE269-06B3-4D50-BF41-B5C281081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2751" y="3587620"/>
            <a:ext cx="1260000" cy="1260000"/>
          </a:xfrm>
          <a:prstGeom prst="rect">
            <a:avLst/>
          </a:prstGeom>
        </p:spPr>
      </p:pic>
      <p:pic>
        <p:nvPicPr>
          <p:cNvPr id="12" name="Grafický objekt 11" descr="Disk se souvislou výplní">
            <a:extLst>
              <a:ext uri="{FF2B5EF4-FFF2-40B4-BE49-F238E27FC236}">
                <a16:creationId xmlns:a16="http://schemas.microsoft.com/office/drawing/2014/main" id="{0C18CB2E-DE24-4542-BEC5-3029C0A59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2790" y="3587620"/>
            <a:ext cx="1260000" cy="126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D77CB18-5174-43C6-AF43-82D567C5D96E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6" name="Grafický objekt 5" descr="Informace se souvislou výplní">
            <a:extLst>
              <a:ext uri="{FF2B5EF4-FFF2-40B4-BE49-F238E27FC236}">
                <a16:creationId xmlns:a16="http://schemas.microsoft.com/office/drawing/2014/main" id="{917E870A-2B9B-4988-A140-7BC23720C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90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D935E3C-C4BD-4229-92C2-987D81A8CB6D}"/>
              </a:ext>
            </a:extLst>
          </p:cNvPr>
          <p:cNvGrpSpPr/>
          <p:nvPr/>
        </p:nvGrpSpPr>
        <p:grpSpPr>
          <a:xfrm>
            <a:off x="-568317" y="-554055"/>
            <a:ext cx="13350339" cy="7966114"/>
            <a:chOff x="-568317" y="-554055"/>
            <a:chExt cx="13350339" cy="7966114"/>
          </a:xfrm>
        </p:grpSpPr>
        <p:sp>
          <p:nvSpPr>
            <p:cNvPr id="5" name="Šestiúhelník 4">
              <a:extLst>
                <a:ext uri="{FF2B5EF4-FFF2-40B4-BE49-F238E27FC236}">
                  <a16:creationId xmlns:a16="http://schemas.microsoft.com/office/drawing/2014/main" id="{531F338F-23F3-4D37-B072-4D2E6040455D}"/>
                </a:ext>
              </a:extLst>
            </p:cNvPr>
            <p:cNvSpPr/>
            <p:nvPr/>
          </p:nvSpPr>
          <p:spPr>
            <a:xfrm rot="5400000">
              <a:off x="5593571" y="299587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Šestiúhelník 5">
              <a:extLst>
                <a:ext uri="{FF2B5EF4-FFF2-40B4-BE49-F238E27FC236}">
                  <a16:creationId xmlns:a16="http://schemas.microsoft.com/office/drawing/2014/main" id="{44324520-A76C-4E24-9BDA-46088F9A47A1}"/>
                </a:ext>
              </a:extLst>
            </p:cNvPr>
            <p:cNvSpPr/>
            <p:nvPr/>
          </p:nvSpPr>
          <p:spPr>
            <a:xfrm rot="5400000">
              <a:off x="6552216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" name="Šestiúhelník 7">
              <a:extLst>
                <a:ext uri="{FF2B5EF4-FFF2-40B4-BE49-F238E27FC236}">
                  <a16:creationId xmlns:a16="http://schemas.microsoft.com/office/drawing/2014/main" id="{0E37BC82-4240-460C-A8CA-06F8B2B97B5C}"/>
                </a:ext>
              </a:extLst>
            </p:cNvPr>
            <p:cNvSpPr/>
            <p:nvPr/>
          </p:nvSpPr>
          <p:spPr>
            <a:xfrm rot="5400000">
              <a:off x="4634926" y="299587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Šestiúhelník 8">
              <a:extLst>
                <a:ext uri="{FF2B5EF4-FFF2-40B4-BE49-F238E27FC236}">
                  <a16:creationId xmlns:a16="http://schemas.microsoft.com/office/drawing/2014/main" id="{8654D582-BF5E-4E51-B278-7B13EC6EFA3E}"/>
                </a:ext>
              </a:extLst>
            </p:cNvPr>
            <p:cNvSpPr/>
            <p:nvPr/>
          </p:nvSpPr>
          <p:spPr>
            <a:xfrm rot="5400000">
              <a:off x="5114248" y="212571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" name="Šestiúhelník 10">
              <a:extLst>
                <a:ext uri="{FF2B5EF4-FFF2-40B4-BE49-F238E27FC236}">
                  <a16:creationId xmlns:a16="http://schemas.microsoft.com/office/drawing/2014/main" id="{E7442FB9-892B-474F-9665-C7D67BB61843}"/>
                </a:ext>
              </a:extLst>
            </p:cNvPr>
            <p:cNvSpPr/>
            <p:nvPr/>
          </p:nvSpPr>
          <p:spPr>
            <a:xfrm rot="5400000">
              <a:off x="6072892" y="212571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3" name="Šestiúhelník 12">
              <a:extLst>
                <a:ext uri="{FF2B5EF4-FFF2-40B4-BE49-F238E27FC236}">
                  <a16:creationId xmlns:a16="http://schemas.microsoft.com/office/drawing/2014/main" id="{6780827E-AB33-4E1F-91F2-2DA839D576F5}"/>
                </a:ext>
              </a:extLst>
            </p:cNvPr>
            <p:cNvSpPr/>
            <p:nvPr/>
          </p:nvSpPr>
          <p:spPr>
            <a:xfrm rot="5400000">
              <a:off x="6072891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Šestiúhelník 13">
              <a:extLst>
                <a:ext uri="{FF2B5EF4-FFF2-40B4-BE49-F238E27FC236}">
                  <a16:creationId xmlns:a16="http://schemas.microsoft.com/office/drawing/2014/main" id="{794BA272-26B5-477D-AA60-2073FE19888A}"/>
                </a:ext>
              </a:extLst>
            </p:cNvPr>
            <p:cNvSpPr/>
            <p:nvPr/>
          </p:nvSpPr>
          <p:spPr>
            <a:xfrm rot="5400000">
              <a:off x="5108820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Šestiúhelník 14">
              <a:extLst>
                <a:ext uri="{FF2B5EF4-FFF2-40B4-BE49-F238E27FC236}">
                  <a16:creationId xmlns:a16="http://schemas.microsoft.com/office/drawing/2014/main" id="{4BA057D5-FC31-4D67-8718-90799E0428A0}"/>
                </a:ext>
              </a:extLst>
            </p:cNvPr>
            <p:cNvSpPr/>
            <p:nvPr/>
          </p:nvSpPr>
          <p:spPr>
            <a:xfrm rot="5400000">
              <a:off x="5593571" y="473618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Šestiúhelník 15">
              <a:extLst>
                <a:ext uri="{FF2B5EF4-FFF2-40B4-BE49-F238E27FC236}">
                  <a16:creationId xmlns:a16="http://schemas.microsoft.com/office/drawing/2014/main" id="{3A35A29F-79B8-4CE8-A54A-3A79C0713F67}"/>
                </a:ext>
              </a:extLst>
            </p:cNvPr>
            <p:cNvSpPr/>
            <p:nvPr/>
          </p:nvSpPr>
          <p:spPr>
            <a:xfrm rot="5400000">
              <a:off x="6552216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7" name="Šestiúhelník 16">
              <a:extLst>
                <a:ext uri="{FF2B5EF4-FFF2-40B4-BE49-F238E27FC236}">
                  <a16:creationId xmlns:a16="http://schemas.microsoft.com/office/drawing/2014/main" id="{FDF7DB07-48A6-487D-B593-294BDD810DEB}"/>
                </a:ext>
              </a:extLst>
            </p:cNvPr>
            <p:cNvSpPr/>
            <p:nvPr/>
          </p:nvSpPr>
          <p:spPr>
            <a:xfrm rot="5400000">
              <a:off x="4634926" y="473618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Šestiúhelník 17">
              <a:extLst>
                <a:ext uri="{FF2B5EF4-FFF2-40B4-BE49-F238E27FC236}">
                  <a16:creationId xmlns:a16="http://schemas.microsoft.com/office/drawing/2014/main" id="{3F8830FC-DB2A-40FC-B2CB-1EBB8EE288BD}"/>
                </a:ext>
              </a:extLst>
            </p:cNvPr>
            <p:cNvSpPr/>
            <p:nvPr/>
          </p:nvSpPr>
          <p:spPr>
            <a:xfrm rot="5400000">
              <a:off x="5593571" y="125556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Šestiúhelník 18">
              <a:extLst>
                <a:ext uri="{FF2B5EF4-FFF2-40B4-BE49-F238E27FC236}">
                  <a16:creationId xmlns:a16="http://schemas.microsoft.com/office/drawing/2014/main" id="{BDD1A5B2-428E-428F-B458-2BD45D59737F}"/>
                </a:ext>
              </a:extLst>
            </p:cNvPr>
            <p:cNvSpPr/>
            <p:nvPr/>
          </p:nvSpPr>
          <p:spPr>
            <a:xfrm rot="5400000">
              <a:off x="6552216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0" name="Šestiúhelník 19">
              <a:extLst>
                <a:ext uri="{FF2B5EF4-FFF2-40B4-BE49-F238E27FC236}">
                  <a16:creationId xmlns:a16="http://schemas.microsoft.com/office/drawing/2014/main" id="{695658C0-A494-49FB-922F-D11AB089BF18}"/>
                </a:ext>
              </a:extLst>
            </p:cNvPr>
            <p:cNvSpPr/>
            <p:nvPr/>
          </p:nvSpPr>
          <p:spPr>
            <a:xfrm rot="5400000">
              <a:off x="4634926" y="125556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Šestiúhelník 20">
              <a:extLst>
                <a:ext uri="{FF2B5EF4-FFF2-40B4-BE49-F238E27FC236}">
                  <a16:creationId xmlns:a16="http://schemas.microsoft.com/office/drawing/2014/main" id="{40C9EADB-0916-4F34-8E23-3644859D22B6}"/>
                </a:ext>
              </a:extLst>
            </p:cNvPr>
            <p:cNvSpPr/>
            <p:nvPr/>
          </p:nvSpPr>
          <p:spPr>
            <a:xfrm rot="5400000">
              <a:off x="6067465" y="38540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Šestiúhelník 21">
              <a:extLst>
                <a:ext uri="{FF2B5EF4-FFF2-40B4-BE49-F238E27FC236}">
                  <a16:creationId xmlns:a16="http://schemas.microsoft.com/office/drawing/2014/main" id="{42D5C1BE-7957-40ED-ADAF-AC2C8FA06B5E}"/>
                </a:ext>
              </a:extLst>
            </p:cNvPr>
            <p:cNvSpPr/>
            <p:nvPr/>
          </p:nvSpPr>
          <p:spPr>
            <a:xfrm rot="5400000">
              <a:off x="7026110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3" name="Šestiúhelník 22">
              <a:extLst>
                <a:ext uri="{FF2B5EF4-FFF2-40B4-BE49-F238E27FC236}">
                  <a16:creationId xmlns:a16="http://schemas.microsoft.com/office/drawing/2014/main" id="{8A045B87-9815-4571-8A37-7840A4987461}"/>
                </a:ext>
              </a:extLst>
            </p:cNvPr>
            <p:cNvSpPr/>
            <p:nvPr/>
          </p:nvSpPr>
          <p:spPr>
            <a:xfrm rot="5400000">
              <a:off x="5108820" y="38540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Šestiúhelník 23">
              <a:extLst>
                <a:ext uri="{FF2B5EF4-FFF2-40B4-BE49-F238E27FC236}">
                  <a16:creationId xmlns:a16="http://schemas.microsoft.com/office/drawing/2014/main" id="{3CB65C8B-77E5-42D2-AABA-91DE2FF76094}"/>
                </a:ext>
              </a:extLst>
            </p:cNvPr>
            <p:cNvSpPr/>
            <p:nvPr/>
          </p:nvSpPr>
          <p:spPr>
            <a:xfrm rot="5400000">
              <a:off x="5593570" y="-48475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Šestiúhelník 24">
              <a:extLst>
                <a:ext uri="{FF2B5EF4-FFF2-40B4-BE49-F238E27FC236}">
                  <a16:creationId xmlns:a16="http://schemas.microsoft.com/office/drawing/2014/main" id="{12B4BC80-355E-47C2-8D44-EE83C54EDF26}"/>
                </a:ext>
              </a:extLst>
            </p:cNvPr>
            <p:cNvSpPr/>
            <p:nvPr/>
          </p:nvSpPr>
          <p:spPr>
            <a:xfrm rot="5400000">
              <a:off x="6552215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6" name="Šestiúhelník 25">
              <a:extLst>
                <a:ext uri="{FF2B5EF4-FFF2-40B4-BE49-F238E27FC236}">
                  <a16:creationId xmlns:a16="http://schemas.microsoft.com/office/drawing/2014/main" id="{674F2F0B-D272-435B-B847-BD6621372253}"/>
                </a:ext>
              </a:extLst>
            </p:cNvPr>
            <p:cNvSpPr/>
            <p:nvPr/>
          </p:nvSpPr>
          <p:spPr>
            <a:xfrm rot="5400000">
              <a:off x="4634925" y="-48475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Šestiúhelník 26">
              <a:extLst>
                <a:ext uri="{FF2B5EF4-FFF2-40B4-BE49-F238E27FC236}">
                  <a16:creationId xmlns:a16="http://schemas.microsoft.com/office/drawing/2014/main" id="{6979A56A-3254-456C-B956-D7A89E1704BC}"/>
                </a:ext>
              </a:extLst>
            </p:cNvPr>
            <p:cNvSpPr/>
            <p:nvPr/>
          </p:nvSpPr>
          <p:spPr>
            <a:xfrm rot="5400000">
              <a:off x="6067465" y="560634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Šestiúhelník 27">
              <a:extLst>
                <a:ext uri="{FF2B5EF4-FFF2-40B4-BE49-F238E27FC236}">
                  <a16:creationId xmlns:a16="http://schemas.microsoft.com/office/drawing/2014/main" id="{25BF9658-7A5E-4DD6-A014-2EC3F3FFD0EE}"/>
                </a:ext>
              </a:extLst>
            </p:cNvPr>
            <p:cNvSpPr/>
            <p:nvPr/>
          </p:nvSpPr>
          <p:spPr>
            <a:xfrm rot="5400000">
              <a:off x="7026110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9" name="Šestiúhelník 28">
              <a:extLst>
                <a:ext uri="{FF2B5EF4-FFF2-40B4-BE49-F238E27FC236}">
                  <a16:creationId xmlns:a16="http://schemas.microsoft.com/office/drawing/2014/main" id="{2E450032-DCFD-431B-8F5C-26128EBF50EB}"/>
                </a:ext>
              </a:extLst>
            </p:cNvPr>
            <p:cNvSpPr/>
            <p:nvPr/>
          </p:nvSpPr>
          <p:spPr>
            <a:xfrm rot="5400000">
              <a:off x="5108820" y="560634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Šestiúhelník 29">
              <a:extLst>
                <a:ext uri="{FF2B5EF4-FFF2-40B4-BE49-F238E27FC236}">
                  <a16:creationId xmlns:a16="http://schemas.microsoft.com/office/drawing/2014/main" id="{01D3138D-4F8E-429A-B4DE-581277F59794}"/>
                </a:ext>
              </a:extLst>
            </p:cNvPr>
            <p:cNvSpPr/>
            <p:nvPr/>
          </p:nvSpPr>
          <p:spPr>
            <a:xfrm rot="5400000">
              <a:off x="5593571" y="647649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Šestiúhelník 30">
              <a:extLst>
                <a:ext uri="{FF2B5EF4-FFF2-40B4-BE49-F238E27FC236}">
                  <a16:creationId xmlns:a16="http://schemas.microsoft.com/office/drawing/2014/main" id="{A616FEB5-CE73-4570-AA40-DFFC4C51D2DF}"/>
                </a:ext>
              </a:extLst>
            </p:cNvPr>
            <p:cNvSpPr/>
            <p:nvPr/>
          </p:nvSpPr>
          <p:spPr>
            <a:xfrm rot="5400000">
              <a:off x="6552216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2" name="Šestiúhelník 31">
              <a:extLst>
                <a:ext uri="{FF2B5EF4-FFF2-40B4-BE49-F238E27FC236}">
                  <a16:creationId xmlns:a16="http://schemas.microsoft.com/office/drawing/2014/main" id="{DAB0F119-826F-41A1-844A-0D7C9D0937F9}"/>
                </a:ext>
              </a:extLst>
            </p:cNvPr>
            <p:cNvSpPr/>
            <p:nvPr/>
          </p:nvSpPr>
          <p:spPr>
            <a:xfrm rot="5400000">
              <a:off x="4634926" y="647649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Šestiúhelník 32">
              <a:extLst>
                <a:ext uri="{FF2B5EF4-FFF2-40B4-BE49-F238E27FC236}">
                  <a16:creationId xmlns:a16="http://schemas.microsoft.com/office/drawing/2014/main" id="{60F74FA1-E10E-4AFB-8288-75387CD0370B}"/>
                </a:ext>
              </a:extLst>
            </p:cNvPr>
            <p:cNvSpPr/>
            <p:nvPr/>
          </p:nvSpPr>
          <p:spPr>
            <a:xfrm rot="5400000">
              <a:off x="7026109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Šestiúhelník 33">
              <a:extLst>
                <a:ext uri="{FF2B5EF4-FFF2-40B4-BE49-F238E27FC236}">
                  <a16:creationId xmlns:a16="http://schemas.microsoft.com/office/drawing/2014/main" id="{5B6A6F6B-7028-4BDC-B807-BC51482A31F6}"/>
                </a:ext>
              </a:extLst>
            </p:cNvPr>
            <p:cNvSpPr/>
            <p:nvPr/>
          </p:nvSpPr>
          <p:spPr>
            <a:xfrm rot="5400000">
              <a:off x="7026109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Šestiúhelník 34">
              <a:extLst>
                <a:ext uri="{FF2B5EF4-FFF2-40B4-BE49-F238E27FC236}">
                  <a16:creationId xmlns:a16="http://schemas.microsoft.com/office/drawing/2014/main" id="{C654F397-6189-47A9-82FD-2D83C0FC96B9}"/>
                </a:ext>
              </a:extLst>
            </p:cNvPr>
            <p:cNvSpPr/>
            <p:nvPr/>
          </p:nvSpPr>
          <p:spPr>
            <a:xfrm rot="5400000">
              <a:off x="7516287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6" name="Šestiúhelník 35">
              <a:extLst>
                <a:ext uri="{FF2B5EF4-FFF2-40B4-BE49-F238E27FC236}">
                  <a16:creationId xmlns:a16="http://schemas.microsoft.com/office/drawing/2014/main" id="{20D99D88-F3CF-4F56-9089-0E5D7EF76C78}"/>
                </a:ext>
              </a:extLst>
            </p:cNvPr>
            <p:cNvSpPr/>
            <p:nvPr/>
          </p:nvSpPr>
          <p:spPr>
            <a:xfrm rot="5400000">
              <a:off x="7516287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37" name="Šestiúhelník 36">
              <a:extLst>
                <a:ext uri="{FF2B5EF4-FFF2-40B4-BE49-F238E27FC236}">
                  <a16:creationId xmlns:a16="http://schemas.microsoft.com/office/drawing/2014/main" id="{A03DBCD4-B68A-4E57-9973-238C51962224}"/>
                </a:ext>
              </a:extLst>
            </p:cNvPr>
            <p:cNvSpPr/>
            <p:nvPr/>
          </p:nvSpPr>
          <p:spPr>
            <a:xfrm rot="5400000">
              <a:off x="7516287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8" name="Šestiúhelník 37">
              <a:extLst>
                <a:ext uri="{FF2B5EF4-FFF2-40B4-BE49-F238E27FC236}">
                  <a16:creationId xmlns:a16="http://schemas.microsoft.com/office/drawing/2014/main" id="{81241145-40F6-46C7-82A8-39E829655C6E}"/>
                </a:ext>
              </a:extLst>
            </p:cNvPr>
            <p:cNvSpPr/>
            <p:nvPr/>
          </p:nvSpPr>
          <p:spPr>
            <a:xfrm rot="5400000">
              <a:off x="7990181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9" name="Šestiúhelník 38">
              <a:extLst>
                <a:ext uri="{FF2B5EF4-FFF2-40B4-BE49-F238E27FC236}">
                  <a16:creationId xmlns:a16="http://schemas.microsoft.com/office/drawing/2014/main" id="{F928CA5B-2ABD-4D3F-A7C8-A20CCABBDDB5}"/>
                </a:ext>
              </a:extLst>
            </p:cNvPr>
            <p:cNvSpPr/>
            <p:nvPr/>
          </p:nvSpPr>
          <p:spPr>
            <a:xfrm rot="5400000">
              <a:off x="7516286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0" name="Šestiúhelník 39">
              <a:extLst>
                <a:ext uri="{FF2B5EF4-FFF2-40B4-BE49-F238E27FC236}">
                  <a16:creationId xmlns:a16="http://schemas.microsoft.com/office/drawing/2014/main" id="{8AAC337E-C518-4474-AEBB-C2A055903FB1}"/>
                </a:ext>
              </a:extLst>
            </p:cNvPr>
            <p:cNvSpPr/>
            <p:nvPr/>
          </p:nvSpPr>
          <p:spPr>
            <a:xfrm rot="5400000">
              <a:off x="7990181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1" name="Šestiúhelník 40">
              <a:extLst>
                <a:ext uri="{FF2B5EF4-FFF2-40B4-BE49-F238E27FC236}">
                  <a16:creationId xmlns:a16="http://schemas.microsoft.com/office/drawing/2014/main" id="{0E890A69-6231-4D98-9A24-D738C2D28D72}"/>
                </a:ext>
              </a:extLst>
            </p:cNvPr>
            <p:cNvSpPr/>
            <p:nvPr/>
          </p:nvSpPr>
          <p:spPr>
            <a:xfrm rot="5400000">
              <a:off x="7516287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2" name="Šestiúhelník 41">
              <a:extLst>
                <a:ext uri="{FF2B5EF4-FFF2-40B4-BE49-F238E27FC236}">
                  <a16:creationId xmlns:a16="http://schemas.microsoft.com/office/drawing/2014/main" id="{04D3DE86-3E02-4D42-990E-A29D7DCFEAE7}"/>
                </a:ext>
              </a:extLst>
            </p:cNvPr>
            <p:cNvSpPr/>
            <p:nvPr/>
          </p:nvSpPr>
          <p:spPr>
            <a:xfrm rot="5400000">
              <a:off x="7990180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Šestiúhelník 42">
              <a:extLst>
                <a:ext uri="{FF2B5EF4-FFF2-40B4-BE49-F238E27FC236}">
                  <a16:creationId xmlns:a16="http://schemas.microsoft.com/office/drawing/2014/main" id="{0403C70E-249E-4732-84A9-E954C0B68B17}"/>
                </a:ext>
              </a:extLst>
            </p:cNvPr>
            <p:cNvSpPr/>
            <p:nvPr/>
          </p:nvSpPr>
          <p:spPr>
            <a:xfrm rot="5400000">
              <a:off x="7990180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Šestiúhelník 43">
              <a:extLst>
                <a:ext uri="{FF2B5EF4-FFF2-40B4-BE49-F238E27FC236}">
                  <a16:creationId xmlns:a16="http://schemas.microsoft.com/office/drawing/2014/main" id="{441B4CAC-4BA7-4CE3-A6AE-4E1A5E22FF40}"/>
                </a:ext>
              </a:extLst>
            </p:cNvPr>
            <p:cNvSpPr/>
            <p:nvPr/>
          </p:nvSpPr>
          <p:spPr>
            <a:xfrm rot="5400000">
              <a:off x="8480358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5" name="Šestiúhelník 44">
              <a:extLst>
                <a:ext uri="{FF2B5EF4-FFF2-40B4-BE49-F238E27FC236}">
                  <a16:creationId xmlns:a16="http://schemas.microsoft.com/office/drawing/2014/main" id="{44472E70-2B3D-4B51-AC3E-062A14A6F4A8}"/>
                </a:ext>
              </a:extLst>
            </p:cNvPr>
            <p:cNvSpPr/>
            <p:nvPr/>
          </p:nvSpPr>
          <p:spPr>
            <a:xfrm rot="5400000">
              <a:off x="8480358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46" name="Šestiúhelník 45">
              <a:extLst>
                <a:ext uri="{FF2B5EF4-FFF2-40B4-BE49-F238E27FC236}">
                  <a16:creationId xmlns:a16="http://schemas.microsoft.com/office/drawing/2014/main" id="{A38CFFE2-8BD8-4EAA-BBCF-5531A9EBE01B}"/>
                </a:ext>
              </a:extLst>
            </p:cNvPr>
            <p:cNvSpPr/>
            <p:nvPr/>
          </p:nvSpPr>
          <p:spPr>
            <a:xfrm rot="5400000">
              <a:off x="8480358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7" name="Šestiúhelník 46">
              <a:extLst>
                <a:ext uri="{FF2B5EF4-FFF2-40B4-BE49-F238E27FC236}">
                  <a16:creationId xmlns:a16="http://schemas.microsoft.com/office/drawing/2014/main" id="{14814FBA-FD4E-4035-94A6-784B3F408CBB}"/>
                </a:ext>
              </a:extLst>
            </p:cNvPr>
            <p:cNvSpPr/>
            <p:nvPr/>
          </p:nvSpPr>
          <p:spPr>
            <a:xfrm rot="5400000">
              <a:off x="8954252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8" name="Šestiúhelník 47">
              <a:extLst>
                <a:ext uri="{FF2B5EF4-FFF2-40B4-BE49-F238E27FC236}">
                  <a16:creationId xmlns:a16="http://schemas.microsoft.com/office/drawing/2014/main" id="{9D0EB75A-92CA-4507-BF0C-8F28764C8761}"/>
                </a:ext>
              </a:extLst>
            </p:cNvPr>
            <p:cNvSpPr/>
            <p:nvPr/>
          </p:nvSpPr>
          <p:spPr>
            <a:xfrm rot="5400000">
              <a:off x="8480357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9" name="Šestiúhelník 48">
              <a:extLst>
                <a:ext uri="{FF2B5EF4-FFF2-40B4-BE49-F238E27FC236}">
                  <a16:creationId xmlns:a16="http://schemas.microsoft.com/office/drawing/2014/main" id="{BD1D7C9D-F2C7-4692-9B30-A3FAED772FFC}"/>
                </a:ext>
              </a:extLst>
            </p:cNvPr>
            <p:cNvSpPr/>
            <p:nvPr/>
          </p:nvSpPr>
          <p:spPr>
            <a:xfrm rot="5400000">
              <a:off x="8954252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0" name="Šestiúhelník 49">
              <a:extLst>
                <a:ext uri="{FF2B5EF4-FFF2-40B4-BE49-F238E27FC236}">
                  <a16:creationId xmlns:a16="http://schemas.microsoft.com/office/drawing/2014/main" id="{674B9ED7-7129-4794-9ACF-A4F5D7334721}"/>
                </a:ext>
              </a:extLst>
            </p:cNvPr>
            <p:cNvSpPr/>
            <p:nvPr/>
          </p:nvSpPr>
          <p:spPr>
            <a:xfrm rot="5400000">
              <a:off x="8480358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1" name="Šestiúhelník 50">
              <a:extLst>
                <a:ext uri="{FF2B5EF4-FFF2-40B4-BE49-F238E27FC236}">
                  <a16:creationId xmlns:a16="http://schemas.microsoft.com/office/drawing/2014/main" id="{057F8F56-1163-47A4-8D08-3EC99316D73C}"/>
                </a:ext>
              </a:extLst>
            </p:cNvPr>
            <p:cNvSpPr/>
            <p:nvPr/>
          </p:nvSpPr>
          <p:spPr>
            <a:xfrm rot="5400000">
              <a:off x="8954251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Šestiúhelník 51">
              <a:extLst>
                <a:ext uri="{FF2B5EF4-FFF2-40B4-BE49-F238E27FC236}">
                  <a16:creationId xmlns:a16="http://schemas.microsoft.com/office/drawing/2014/main" id="{332775BB-30BB-478F-9683-618D2D47D462}"/>
                </a:ext>
              </a:extLst>
            </p:cNvPr>
            <p:cNvSpPr/>
            <p:nvPr/>
          </p:nvSpPr>
          <p:spPr>
            <a:xfrm rot="5400000">
              <a:off x="8954251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Šestiúhelník 52">
              <a:extLst>
                <a:ext uri="{FF2B5EF4-FFF2-40B4-BE49-F238E27FC236}">
                  <a16:creationId xmlns:a16="http://schemas.microsoft.com/office/drawing/2014/main" id="{13705810-31C0-4355-A6EC-D7358EC43461}"/>
                </a:ext>
              </a:extLst>
            </p:cNvPr>
            <p:cNvSpPr/>
            <p:nvPr/>
          </p:nvSpPr>
          <p:spPr>
            <a:xfrm rot="5400000">
              <a:off x="9444429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4" name="Šestiúhelník 53">
              <a:extLst>
                <a:ext uri="{FF2B5EF4-FFF2-40B4-BE49-F238E27FC236}">
                  <a16:creationId xmlns:a16="http://schemas.microsoft.com/office/drawing/2014/main" id="{DA1774F2-F75E-4544-959D-2391BB35081A}"/>
                </a:ext>
              </a:extLst>
            </p:cNvPr>
            <p:cNvSpPr/>
            <p:nvPr/>
          </p:nvSpPr>
          <p:spPr>
            <a:xfrm rot="5400000">
              <a:off x="9444429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55" name="Šestiúhelník 54">
              <a:extLst>
                <a:ext uri="{FF2B5EF4-FFF2-40B4-BE49-F238E27FC236}">
                  <a16:creationId xmlns:a16="http://schemas.microsoft.com/office/drawing/2014/main" id="{DFBF45E1-7278-40EF-846B-8C98DD02B630}"/>
                </a:ext>
              </a:extLst>
            </p:cNvPr>
            <p:cNvSpPr/>
            <p:nvPr/>
          </p:nvSpPr>
          <p:spPr>
            <a:xfrm rot="5400000">
              <a:off x="9444429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6" name="Šestiúhelník 55">
              <a:extLst>
                <a:ext uri="{FF2B5EF4-FFF2-40B4-BE49-F238E27FC236}">
                  <a16:creationId xmlns:a16="http://schemas.microsoft.com/office/drawing/2014/main" id="{A5131E59-8D1F-43B7-AA48-1B473B318451}"/>
                </a:ext>
              </a:extLst>
            </p:cNvPr>
            <p:cNvSpPr/>
            <p:nvPr/>
          </p:nvSpPr>
          <p:spPr>
            <a:xfrm rot="5400000">
              <a:off x="9918323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7" name="Šestiúhelník 56">
              <a:extLst>
                <a:ext uri="{FF2B5EF4-FFF2-40B4-BE49-F238E27FC236}">
                  <a16:creationId xmlns:a16="http://schemas.microsoft.com/office/drawing/2014/main" id="{9702EE6A-4F7A-4A96-B6C1-EAC5284BA6E6}"/>
                </a:ext>
              </a:extLst>
            </p:cNvPr>
            <p:cNvSpPr/>
            <p:nvPr/>
          </p:nvSpPr>
          <p:spPr>
            <a:xfrm rot="5400000">
              <a:off x="9444428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8" name="Šestiúhelník 57">
              <a:extLst>
                <a:ext uri="{FF2B5EF4-FFF2-40B4-BE49-F238E27FC236}">
                  <a16:creationId xmlns:a16="http://schemas.microsoft.com/office/drawing/2014/main" id="{AE7F0185-8953-4FC8-ADA0-66D0F75F061C}"/>
                </a:ext>
              </a:extLst>
            </p:cNvPr>
            <p:cNvSpPr/>
            <p:nvPr/>
          </p:nvSpPr>
          <p:spPr>
            <a:xfrm rot="5400000">
              <a:off x="9918323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9" name="Šestiúhelník 58">
              <a:extLst>
                <a:ext uri="{FF2B5EF4-FFF2-40B4-BE49-F238E27FC236}">
                  <a16:creationId xmlns:a16="http://schemas.microsoft.com/office/drawing/2014/main" id="{3D7C79D9-A591-43FA-AEF4-536459C5EF9A}"/>
                </a:ext>
              </a:extLst>
            </p:cNvPr>
            <p:cNvSpPr/>
            <p:nvPr/>
          </p:nvSpPr>
          <p:spPr>
            <a:xfrm rot="5400000">
              <a:off x="9444429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0" name="Šestiúhelník 59">
              <a:extLst>
                <a:ext uri="{FF2B5EF4-FFF2-40B4-BE49-F238E27FC236}">
                  <a16:creationId xmlns:a16="http://schemas.microsoft.com/office/drawing/2014/main" id="{59D1A13B-2CB2-4393-A771-6EAA20285C79}"/>
                </a:ext>
              </a:extLst>
            </p:cNvPr>
            <p:cNvSpPr/>
            <p:nvPr/>
          </p:nvSpPr>
          <p:spPr>
            <a:xfrm rot="5400000">
              <a:off x="9918322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Šestiúhelník 60">
              <a:extLst>
                <a:ext uri="{FF2B5EF4-FFF2-40B4-BE49-F238E27FC236}">
                  <a16:creationId xmlns:a16="http://schemas.microsoft.com/office/drawing/2014/main" id="{AF1708CD-E7F2-46A2-B9E2-6C0DD466570C}"/>
                </a:ext>
              </a:extLst>
            </p:cNvPr>
            <p:cNvSpPr/>
            <p:nvPr/>
          </p:nvSpPr>
          <p:spPr>
            <a:xfrm rot="5400000">
              <a:off x="9918322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Šestiúhelník 61">
              <a:extLst>
                <a:ext uri="{FF2B5EF4-FFF2-40B4-BE49-F238E27FC236}">
                  <a16:creationId xmlns:a16="http://schemas.microsoft.com/office/drawing/2014/main" id="{47B85A8A-C15B-48B2-80C9-82171D071DC3}"/>
                </a:ext>
              </a:extLst>
            </p:cNvPr>
            <p:cNvSpPr/>
            <p:nvPr/>
          </p:nvSpPr>
          <p:spPr>
            <a:xfrm rot="5400000">
              <a:off x="10408500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3" name="Šestiúhelník 62">
              <a:extLst>
                <a:ext uri="{FF2B5EF4-FFF2-40B4-BE49-F238E27FC236}">
                  <a16:creationId xmlns:a16="http://schemas.microsoft.com/office/drawing/2014/main" id="{9BB8E1DB-8B7E-488D-9C11-8CC003A06423}"/>
                </a:ext>
              </a:extLst>
            </p:cNvPr>
            <p:cNvSpPr/>
            <p:nvPr/>
          </p:nvSpPr>
          <p:spPr>
            <a:xfrm rot="5400000">
              <a:off x="10408500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64" name="Šestiúhelník 63">
              <a:extLst>
                <a:ext uri="{FF2B5EF4-FFF2-40B4-BE49-F238E27FC236}">
                  <a16:creationId xmlns:a16="http://schemas.microsoft.com/office/drawing/2014/main" id="{C86511CF-94DC-4794-BDFF-8B8307855ED7}"/>
                </a:ext>
              </a:extLst>
            </p:cNvPr>
            <p:cNvSpPr/>
            <p:nvPr/>
          </p:nvSpPr>
          <p:spPr>
            <a:xfrm rot="5400000">
              <a:off x="10408500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5" name="Šestiúhelník 64">
              <a:extLst>
                <a:ext uri="{FF2B5EF4-FFF2-40B4-BE49-F238E27FC236}">
                  <a16:creationId xmlns:a16="http://schemas.microsoft.com/office/drawing/2014/main" id="{CA749BE8-AEB0-4A17-9FF3-5E5CD6B75C1A}"/>
                </a:ext>
              </a:extLst>
            </p:cNvPr>
            <p:cNvSpPr/>
            <p:nvPr/>
          </p:nvSpPr>
          <p:spPr>
            <a:xfrm rot="5400000">
              <a:off x="10882394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6" name="Šestiúhelník 65">
              <a:extLst>
                <a:ext uri="{FF2B5EF4-FFF2-40B4-BE49-F238E27FC236}">
                  <a16:creationId xmlns:a16="http://schemas.microsoft.com/office/drawing/2014/main" id="{AF782037-D653-4299-B519-88395024DF64}"/>
                </a:ext>
              </a:extLst>
            </p:cNvPr>
            <p:cNvSpPr/>
            <p:nvPr/>
          </p:nvSpPr>
          <p:spPr>
            <a:xfrm rot="5400000">
              <a:off x="10408499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7" name="Šestiúhelník 66">
              <a:extLst>
                <a:ext uri="{FF2B5EF4-FFF2-40B4-BE49-F238E27FC236}">
                  <a16:creationId xmlns:a16="http://schemas.microsoft.com/office/drawing/2014/main" id="{F1C6FD92-A2CA-4DA2-B766-F1911659A991}"/>
                </a:ext>
              </a:extLst>
            </p:cNvPr>
            <p:cNvSpPr/>
            <p:nvPr/>
          </p:nvSpPr>
          <p:spPr>
            <a:xfrm rot="5400000">
              <a:off x="10882394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8" name="Šestiúhelník 67">
              <a:extLst>
                <a:ext uri="{FF2B5EF4-FFF2-40B4-BE49-F238E27FC236}">
                  <a16:creationId xmlns:a16="http://schemas.microsoft.com/office/drawing/2014/main" id="{381C1635-6171-4449-9FEA-A665B2783624}"/>
                </a:ext>
              </a:extLst>
            </p:cNvPr>
            <p:cNvSpPr/>
            <p:nvPr/>
          </p:nvSpPr>
          <p:spPr>
            <a:xfrm rot="5400000">
              <a:off x="10408500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9" name="Šestiúhelník 68">
              <a:extLst>
                <a:ext uri="{FF2B5EF4-FFF2-40B4-BE49-F238E27FC236}">
                  <a16:creationId xmlns:a16="http://schemas.microsoft.com/office/drawing/2014/main" id="{278264D3-61FE-43E4-A24E-04FE209DD2A8}"/>
                </a:ext>
              </a:extLst>
            </p:cNvPr>
            <p:cNvSpPr/>
            <p:nvPr/>
          </p:nvSpPr>
          <p:spPr>
            <a:xfrm rot="5400000">
              <a:off x="10882393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Šestiúhelník 69">
              <a:extLst>
                <a:ext uri="{FF2B5EF4-FFF2-40B4-BE49-F238E27FC236}">
                  <a16:creationId xmlns:a16="http://schemas.microsoft.com/office/drawing/2014/main" id="{F27DCAE3-A582-46DB-87CC-91E522BD19AF}"/>
                </a:ext>
              </a:extLst>
            </p:cNvPr>
            <p:cNvSpPr/>
            <p:nvPr/>
          </p:nvSpPr>
          <p:spPr>
            <a:xfrm rot="5400000">
              <a:off x="10882393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Šestiúhelník 70">
              <a:extLst>
                <a:ext uri="{FF2B5EF4-FFF2-40B4-BE49-F238E27FC236}">
                  <a16:creationId xmlns:a16="http://schemas.microsoft.com/office/drawing/2014/main" id="{980E7649-8EB1-4E5D-A7D6-2E40AB7D7313}"/>
                </a:ext>
              </a:extLst>
            </p:cNvPr>
            <p:cNvSpPr/>
            <p:nvPr/>
          </p:nvSpPr>
          <p:spPr>
            <a:xfrm rot="5400000">
              <a:off x="11372571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2" name="Šestiúhelník 71">
              <a:extLst>
                <a:ext uri="{FF2B5EF4-FFF2-40B4-BE49-F238E27FC236}">
                  <a16:creationId xmlns:a16="http://schemas.microsoft.com/office/drawing/2014/main" id="{65980D1C-7AB1-4A31-B20A-7743D1DE942A}"/>
                </a:ext>
              </a:extLst>
            </p:cNvPr>
            <p:cNvSpPr/>
            <p:nvPr/>
          </p:nvSpPr>
          <p:spPr>
            <a:xfrm rot="5400000">
              <a:off x="11372571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73" name="Šestiúhelník 72">
              <a:extLst>
                <a:ext uri="{FF2B5EF4-FFF2-40B4-BE49-F238E27FC236}">
                  <a16:creationId xmlns:a16="http://schemas.microsoft.com/office/drawing/2014/main" id="{9408FB61-96A4-46D8-A0A9-7A428DA2B4AF}"/>
                </a:ext>
              </a:extLst>
            </p:cNvPr>
            <p:cNvSpPr/>
            <p:nvPr/>
          </p:nvSpPr>
          <p:spPr>
            <a:xfrm rot="5400000">
              <a:off x="11372571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4" name="Šestiúhelník 73">
              <a:extLst>
                <a:ext uri="{FF2B5EF4-FFF2-40B4-BE49-F238E27FC236}">
                  <a16:creationId xmlns:a16="http://schemas.microsoft.com/office/drawing/2014/main" id="{EB2F3108-2F87-4438-8D34-710FEC84294E}"/>
                </a:ext>
              </a:extLst>
            </p:cNvPr>
            <p:cNvSpPr/>
            <p:nvPr/>
          </p:nvSpPr>
          <p:spPr>
            <a:xfrm rot="5400000">
              <a:off x="11846465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5" name="Šestiúhelník 74">
              <a:extLst>
                <a:ext uri="{FF2B5EF4-FFF2-40B4-BE49-F238E27FC236}">
                  <a16:creationId xmlns:a16="http://schemas.microsoft.com/office/drawing/2014/main" id="{53B9CAF1-2D5D-4E6B-9798-E5D00ADBAEBD}"/>
                </a:ext>
              </a:extLst>
            </p:cNvPr>
            <p:cNvSpPr/>
            <p:nvPr/>
          </p:nvSpPr>
          <p:spPr>
            <a:xfrm rot="5400000">
              <a:off x="11372570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6" name="Šestiúhelník 75">
              <a:extLst>
                <a:ext uri="{FF2B5EF4-FFF2-40B4-BE49-F238E27FC236}">
                  <a16:creationId xmlns:a16="http://schemas.microsoft.com/office/drawing/2014/main" id="{6D92B891-44B2-4119-A95D-077DE38A4A8C}"/>
                </a:ext>
              </a:extLst>
            </p:cNvPr>
            <p:cNvSpPr/>
            <p:nvPr/>
          </p:nvSpPr>
          <p:spPr>
            <a:xfrm rot="5400000">
              <a:off x="11846465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7" name="Šestiúhelník 76">
              <a:extLst>
                <a:ext uri="{FF2B5EF4-FFF2-40B4-BE49-F238E27FC236}">
                  <a16:creationId xmlns:a16="http://schemas.microsoft.com/office/drawing/2014/main" id="{7989EA6C-D642-4B81-862F-904D34A6E100}"/>
                </a:ext>
              </a:extLst>
            </p:cNvPr>
            <p:cNvSpPr/>
            <p:nvPr/>
          </p:nvSpPr>
          <p:spPr>
            <a:xfrm rot="5400000">
              <a:off x="11372571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8" name="Šestiúhelník 77">
              <a:extLst>
                <a:ext uri="{FF2B5EF4-FFF2-40B4-BE49-F238E27FC236}">
                  <a16:creationId xmlns:a16="http://schemas.microsoft.com/office/drawing/2014/main" id="{AB242A10-8361-409C-9394-4ECD231FF048}"/>
                </a:ext>
              </a:extLst>
            </p:cNvPr>
            <p:cNvSpPr/>
            <p:nvPr/>
          </p:nvSpPr>
          <p:spPr>
            <a:xfrm rot="5400000">
              <a:off x="11846464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Šestiúhelník 78">
              <a:extLst>
                <a:ext uri="{FF2B5EF4-FFF2-40B4-BE49-F238E27FC236}">
                  <a16:creationId xmlns:a16="http://schemas.microsoft.com/office/drawing/2014/main" id="{9BD9C941-BA7C-4F8C-B021-07902BB44DF7}"/>
                </a:ext>
              </a:extLst>
            </p:cNvPr>
            <p:cNvSpPr/>
            <p:nvPr/>
          </p:nvSpPr>
          <p:spPr>
            <a:xfrm rot="5400000">
              <a:off x="11846464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Šestiúhelník 79">
              <a:extLst>
                <a:ext uri="{FF2B5EF4-FFF2-40B4-BE49-F238E27FC236}">
                  <a16:creationId xmlns:a16="http://schemas.microsoft.com/office/drawing/2014/main" id="{8573011A-D414-4162-B10C-61A206203D07}"/>
                </a:ext>
              </a:extLst>
            </p:cNvPr>
            <p:cNvSpPr/>
            <p:nvPr/>
          </p:nvSpPr>
          <p:spPr>
            <a:xfrm rot="5400000">
              <a:off x="3681709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1" name="Šestiúhelník 80">
              <a:extLst>
                <a:ext uri="{FF2B5EF4-FFF2-40B4-BE49-F238E27FC236}">
                  <a16:creationId xmlns:a16="http://schemas.microsoft.com/office/drawing/2014/main" id="{540E2C58-CC2E-4B5B-820E-324B23237EF7}"/>
                </a:ext>
              </a:extLst>
            </p:cNvPr>
            <p:cNvSpPr/>
            <p:nvPr/>
          </p:nvSpPr>
          <p:spPr>
            <a:xfrm rot="5400000">
              <a:off x="3681709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82" name="Šestiúhelník 81">
              <a:extLst>
                <a:ext uri="{FF2B5EF4-FFF2-40B4-BE49-F238E27FC236}">
                  <a16:creationId xmlns:a16="http://schemas.microsoft.com/office/drawing/2014/main" id="{C7D94B79-122B-416F-B55B-368D3D3434B3}"/>
                </a:ext>
              </a:extLst>
            </p:cNvPr>
            <p:cNvSpPr/>
            <p:nvPr/>
          </p:nvSpPr>
          <p:spPr>
            <a:xfrm rot="5400000">
              <a:off x="3681709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3" name="Šestiúhelník 82">
              <a:extLst>
                <a:ext uri="{FF2B5EF4-FFF2-40B4-BE49-F238E27FC236}">
                  <a16:creationId xmlns:a16="http://schemas.microsoft.com/office/drawing/2014/main" id="{12B41333-561B-4A19-A4C5-EF95E53D49AC}"/>
                </a:ext>
              </a:extLst>
            </p:cNvPr>
            <p:cNvSpPr/>
            <p:nvPr/>
          </p:nvSpPr>
          <p:spPr>
            <a:xfrm rot="5400000">
              <a:off x="4155603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4" name="Šestiúhelník 83">
              <a:extLst>
                <a:ext uri="{FF2B5EF4-FFF2-40B4-BE49-F238E27FC236}">
                  <a16:creationId xmlns:a16="http://schemas.microsoft.com/office/drawing/2014/main" id="{62E6B4C3-423B-4F47-BAE5-934A112CF624}"/>
                </a:ext>
              </a:extLst>
            </p:cNvPr>
            <p:cNvSpPr/>
            <p:nvPr/>
          </p:nvSpPr>
          <p:spPr>
            <a:xfrm rot="5400000">
              <a:off x="3681708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5" name="Šestiúhelník 84">
              <a:extLst>
                <a:ext uri="{FF2B5EF4-FFF2-40B4-BE49-F238E27FC236}">
                  <a16:creationId xmlns:a16="http://schemas.microsoft.com/office/drawing/2014/main" id="{5DAA58B9-28FF-4111-8CB0-3A692DCDFDE0}"/>
                </a:ext>
              </a:extLst>
            </p:cNvPr>
            <p:cNvSpPr/>
            <p:nvPr/>
          </p:nvSpPr>
          <p:spPr>
            <a:xfrm rot="5400000">
              <a:off x="4155603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6" name="Šestiúhelník 85">
              <a:extLst>
                <a:ext uri="{FF2B5EF4-FFF2-40B4-BE49-F238E27FC236}">
                  <a16:creationId xmlns:a16="http://schemas.microsoft.com/office/drawing/2014/main" id="{2AA7021F-55CB-4C94-A60F-8B1C46EF7547}"/>
                </a:ext>
              </a:extLst>
            </p:cNvPr>
            <p:cNvSpPr/>
            <p:nvPr/>
          </p:nvSpPr>
          <p:spPr>
            <a:xfrm rot="5400000">
              <a:off x="3681709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7" name="Šestiúhelník 86">
              <a:extLst>
                <a:ext uri="{FF2B5EF4-FFF2-40B4-BE49-F238E27FC236}">
                  <a16:creationId xmlns:a16="http://schemas.microsoft.com/office/drawing/2014/main" id="{A0D79D5D-8454-4AC8-A1BA-CC067217776C}"/>
                </a:ext>
              </a:extLst>
            </p:cNvPr>
            <p:cNvSpPr/>
            <p:nvPr/>
          </p:nvSpPr>
          <p:spPr>
            <a:xfrm rot="5400000">
              <a:off x="4155602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Šestiúhelník 87">
              <a:extLst>
                <a:ext uri="{FF2B5EF4-FFF2-40B4-BE49-F238E27FC236}">
                  <a16:creationId xmlns:a16="http://schemas.microsoft.com/office/drawing/2014/main" id="{A313D5F0-21BC-43D7-AB85-DBECEFD167AA}"/>
                </a:ext>
              </a:extLst>
            </p:cNvPr>
            <p:cNvSpPr/>
            <p:nvPr/>
          </p:nvSpPr>
          <p:spPr>
            <a:xfrm rot="5400000">
              <a:off x="4155602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Šestiúhelník 88">
              <a:extLst>
                <a:ext uri="{FF2B5EF4-FFF2-40B4-BE49-F238E27FC236}">
                  <a16:creationId xmlns:a16="http://schemas.microsoft.com/office/drawing/2014/main" id="{A7127F9E-6E65-4693-B26B-B09B49C2BEB9}"/>
                </a:ext>
              </a:extLst>
            </p:cNvPr>
            <p:cNvSpPr/>
            <p:nvPr/>
          </p:nvSpPr>
          <p:spPr>
            <a:xfrm rot="5400000">
              <a:off x="2723065" y="299587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0" name="Šestiúhelník 89">
              <a:extLst>
                <a:ext uri="{FF2B5EF4-FFF2-40B4-BE49-F238E27FC236}">
                  <a16:creationId xmlns:a16="http://schemas.microsoft.com/office/drawing/2014/main" id="{09484A4F-1B0B-46CD-AF31-751AADC9398E}"/>
                </a:ext>
              </a:extLst>
            </p:cNvPr>
            <p:cNvSpPr/>
            <p:nvPr/>
          </p:nvSpPr>
          <p:spPr>
            <a:xfrm rot="5400000">
              <a:off x="2723065" y="473618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91" name="Šestiúhelník 90">
              <a:extLst>
                <a:ext uri="{FF2B5EF4-FFF2-40B4-BE49-F238E27FC236}">
                  <a16:creationId xmlns:a16="http://schemas.microsoft.com/office/drawing/2014/main" id="{D51E40CC-B271-4005-A757-9E19E2814C8D}"/>
                </a:ext>
              </a:extLst>
            </p:cNvPr>
            <p:cNvSpPr/>
            <p:nvPr/>
          </p:nvSpPr>
          <p:spPr>
            <a:xfrm rot="5400000">
              <a:off x="2723065" y="125556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2" name="Šestiúhelník 91">
              <a:extLst>
                <a:ext uri="{FF2B5EF4-FFF2-40B4-BE49-F238E27FC236}">
                  <a16:creationId xmlns:a16="http://schemas.microsoft.com/office/drawing/2014/main" id="{99943210-E5EF-428F-84C1-F264FFAB5B02}"/>
                </a:ext>
              </a:extLst>
            </p:cNvPr>
            <p:cNvSpPr/>
            <p:nvPr/>
          </p:nvSpPr>
          <p:spPr>
            <a:xfrm rot="5400000">
              <a:off x="3196959" y="38540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3" name="Šestiúhelník 92">
              <a:extLst>
                <a:ext uri="{FF2B5EF4-FFF2-40B4-BE49-F238E27FC236}">
                  <a16:creationId xmlns:a16="http://schemas.microsoft.com/office/drawing/2014/main" id="{28648031-E547-4AB2-A8EC-29A9EED70EC2}"/>
                </a:ext>
              </a:extLst>
            </p:cNvPr>
            <p:cNvSpPr/>
            <p:nvPr/>
          </p:nvSpPr>
          <p:spPr>
            <a:xfrm rot="5400000">
              <a:off x="2723064" y="-48475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4" name="Šestiúhelník 93">
              <a:extLst>
                <a:ext uri="{FF2B5EF4-FFF2-40B4-BE49-F238E27FC236}">
                  <a16:creationId xmlns:a16="http://schemas.microsoft.com/office/drawing/2014/main" id="{63ADD710-80E9-42B5-BA8A-76CF827D10DD}"/>
                </a:ext>
              </a:extLst>
            </p:cNvPr>
            <p:cNvSpPr/>
            <p:nvPr/>
          </p:nvSpPr>
          <p:spPr>
            <a:xfrm rot="5400000">
              <a:off x="3196959" y="560634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5" name="Šestiúhelník 94">
              <a:extLst>
                <a:ext uri="{FF2B5EF4-FFF2-40B4-BE49-F238E27FC236}">
                  <a16:creationId xmlns:a16="http://schemas.microsoft.com/office/drawing/2014/main" id="{73919A8D-19DB-49E1-82DB-C337F4CDE7C0}"/>
                </a:ext>
              </a:extLst>
            </p:cNvPr>
            <p:cNvSpPr/>
            <p:nvPr/>
          </p:nvSpPr>
          <p:spPr>
            <a:xfrm rot="5400000">
              <a:off x="2723065" y="647650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6" name="Šestiúhelník 95">
              <a:extLst>
                <a:ext uri="{FF2B5EF4-FFF2-40B4-BE49-F238E27FC236}">
                  <a16:creationId xmlns:a16="http://schemas.microsoft.com/office/drawing/2014/main" id="{C0358833-E077-445B-A92D-FB09AD29B246}"/>
                </a:ext>
              </a:extLst>
            </p:cNvPr>
            <p:cNvSpPr/>
            <p:nvPr/>
          </p:nvSpPr>
          <p:spPr>
            <a:xfrm rot="5400000">
              <a:off x="3196958" y="386602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Šestiúhelník 96">
              <a:extLst>
                <a:ext uri="{FF2B5EF4-FFF2-40B4-BE49-F238E27FC236}">
                  <a16:creationId xmlns:a16="http://schemas.microsoft.com/office/drawing/2014/main" id="{807B38F5-91BE-412B-AB42-D997BBD51065}"/>
                </a:ext>
              </a:extLst>
            </p:cNvPr>
            <p:cNvSpPr/>
            <p:nvPr/>
          </p:nvSpPr>
          <p:spPr>
            <a:xfrm rot="5400000">
              <a:off x="3196958" y="212571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Šestiúhelník 97">
              <a:extLst>
                <a:ext uri="{FF2B5EF4-FFF2-40B4-BE49-F238E27FC236}">
                  <a16:creationId xmlns:a16="http://schemas.microsoft.com/office/drawing/2014/main" id="{A3B6F772-9929-468D-8612-42BFEBEE1938}"/>
                </a:ext>
              </a:extLst>
            </p:cNvPr>
            <p:cNvSpPr/>
            <p:nvPr/>
          </p:nvSpPr>
          <p:spPr>
            <a:xfrm rot="5400000">
              <a:off x="1764421" y="299587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9" name="Šestiúhelník 98">
              <a:extLst>
                <a:ext uri="{FF2B5EF4-FFF2-40B4-BE49-F238E27FC236}">
                  <a16:creationId xmlns:a16="http://schemas.microsoft.com/office/drawing/2014/main" id="{BA883B17-1CA2-4610-916E-9A2A5D0D65BC}"/>
                </a:ext>
              </a:extLst>
            </p:cNvPr>
            <p:cNvSpPr/>
            <p:nvPr/>
          </p:nvSpPr>
          <p:spPr>
            <a:xfrm rot="5400000">
              <a:off x="1764421" y="473618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00" name="Šestiúhelník 99">
              <a:extLst>
                <a:ext uri="{FF2B5EF4-FFF2-40B4-BE49-F238E27FC236}">
                  <a16:creationId xmlns:a16="http://schemas.microsoft.com/office/drawing/2014/main" id="{63315C65-EBEE-4D70-8074-57A6889845C3}"/>
                </a:ext>
              </a:extLst>
            </p:cNvPr>
            <p:cNvSpPr/>
            <p:nvPr/>
          </p:nvSpPr>
          <p:spPr>
            <a:xfrm rot="5400000">
              <a:off x="1764421" y="125556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1" name="Šestiúhelník 100">
              <a:extLst>
                <a:ext uri="{FF2B5EF4-FFF2-40B4-BE49-F238E27FC236}">
                  <a16:creationId xmlns:a16="http://schemas.microsoft.com/office/drawing/2014/main" id="{BEAE2D92-44F3-4330-9280-5AAB0347730B}"/>
                </a:ext>
              </a:extLst>
            </p:cNvPr>
            <p:cNvSpPr/>
            <p:nvPr/>
          </p:nvSpPr>
          <p:spPr>
            <a:xfrm rot="5400000">
              <a:off x="2238315" y="38540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2" name="Šestiúhelník 101">
              <a:extLst>
                <a:ext uri="{FF2B5EF4-FFF2-40B4-BE49-F238E27FC236}">
                  <a16:creationId xmlns:a16="http://schemas.microsoft.com/office/drawing/2014/main" id="{2C3182F5-7C28-4112-9573-BA8172CD5108}"/>
                </a:ext>
              </a:extLst>
            </p:cNvPr>
            <p:cNvSpPr/>
            <p:nvPr/>
          </p:nvSpPr>
          <p:spPr>
            <a:xfrm rot="5400000">
              <a:off x="1764420" y="-48475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3" name="Šestiúhelník 102">
              <a:extLst>
                <a:ext uri="{FF2B5EF4-FFF2-40B4-BE49-F238E27FC236}">
                  <a16:creationId xmlns:a16="http://schemas.microsoft.com/office/drawing/2014/main" id="{6B9E8CA4-ED68-43D7-A144-B774B0897268}"/>
                </a:ext>
              </a:extLst>
            </p:cNvPr>
            <p:cNvSpPr/>
            <p:nvPr/>
          </p:nvSpPr>
          <p:spPr>
            <a:xfrm rot="5400000">
              <a:off x="2238315" y="560634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4" name="Šestiúhelník 103">
              <a:extLst>
                <a:ext uri="{FF2B5EF4-FFF2-40B4-BE49-F238E27FC236}">
                  <a16:creationId xmlns:a16="http://schemas.microsoft.com/office/drawing/2014/main" id="{70B07E6C-A752-45FC-A77D-84267AECEABA}"/>
                </a:ext>
              </a:extLst>
            </p:cNvPr>
            <p:cNvSpPr/>
            <p:nvPr/>
          </p:nvSpPr>
          <p:spPr>
            <a:xfrm rot="5400000">
              <a:off x="1764421" y="647650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5" name="Šestiúhelník 104">
              <a:extLst>
                <a:ext uri="{FF2B5EF4-FFF2-40B4-BE49-F238E27FC236}">
                  <a16:creationId xmlns:a16="http://schemas.microsoft.com/office/drawing/2014/main" id="{82E3A7D3-7261-4957-B1EE-68DD88C5DFAC}"/>
                </a:ext>
              </a:extLst>
            </p:cNvPr>
            <p:cNvSpPr/>
            <p:nvPr/>
          </p:nvSpPr>
          <p:spPr>
            <a:xfrm rot="5400000">
              <a:off x="2238314" y="386602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Šestiúhelník 105">
              <a:extLst>
                <a:ext uri="{FF2B5EF4-FFF2-40B4-BE49-F238E27FC236}">
                  <a16:creationId xmlns:a16="http://schemas.microsoft.com/office/drawing/2014/main" id="{A772EE2E-DE49-48B6-B263-D4E757B006CC}"/>
                </a:ext>
              </a:extLst>
            </p:cNvPr>
            <p:cNvSpPr/>
            <p:nvPr/>
          </p:nvSpPr>
          <p:spPr>
            <a:xfrm rot="5400000">
              <a:off x="2238314" y="212571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Šestiúhelník 106">
              <a:extLst>
                <a:ext uri="{FF2B5EF4-FFF2-40B4-BE49-F238E27FC236}">
                  <a16:creationId xmlns:a16="http://schemas.microsoft.com/office/drawing/2014/main" id="{E6A24C49-014F-4F51-B876-218BC73A5F60}"/>
                </a:ext>
              </a:extLst>
            </p:cNvPr>
            <p:cNvSpPr/>
            <p:nvPr/>
          </p:nvSpPr>
          <p:spPr>
            <a:xfrm rot="5400000">
              <a:off x="805777" y="299587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8" name="Šestiúhelník 107">
              <a:extLst>
                <a:ext uri="{FF2B5EF4-FFF2-40B4-BE49-F238E27FC236}">
                  <a16:creationId xmlns:a16="http://schemas.microsoft.com/office/drawing/2014/main" id="{8F01F9FB-5566-465B-A2B8-08B25E35ACB8}"/>
                </a:ext>
              </a:extLst>
            </p:cNvPr>
            <p:cNvSpPr/>
            <p:nvPr/>
          </p:nvSpPr>
          <p:spPr>
            <a:xfrm rot="5400000">
              <a:off x="805777" y="473618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09" name="Šestiúhelník 108">
              <a:extLst>
                <a:ext uri="{FF2B5EF4-FFF2-40B4-BE49-F238E27FC236}">
                  <a16:creationId xmlns:a16="http://schemas.microsoft.com/office/drawing/2014/main" id="{53770B99-26F4-4E51-BBAA-FEF84C2CBF74}"/>
                </a:ext>
              </a:extLst>
            </p:cNvPr>
            <p:cNvSpPr/>
            <p:nvPr/>
          </p:nvSpPr>
          <p:spPr>
            <a:xfrm rot="5400000">
              <a:off x="805777" y="125556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0" name="Šestiúhelník 109">
              <a:extLst>
                <a:ext uri="{FF2B5EF4-FFF2-40B4-BE49-F238E27FC236}">
                  <a16:creationId xmlns:a16="http://schemas.microsoft.com/office/drawing/2014/main" id="{72551D3A-CD59-4DAB-9BD4-751F79B0794C}"/>
                </a:ext>
              </a:extLst>
            </p:cNvPr>
            <p:cNvSpPr/>
            <p:nvPr/>
          </p:nvSpPr>
          <p:spPr>
            <a:xfrm rot="5400000">
              <a:off x="1279671" y="38540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1" name="Šestiúhelník 110">
              <a:extLst>
                <a:ext uri="{FF2B5EF4-FFF2-40B4-BE49-F238E27FC236}">
                  <a16:creationId xmlns:a16="http://schemas.microsoft.com/office/drawing/2014/main" id="{33BE4408-2573-4E9E-8D45-083506D736DC}"/>
                </a:ext>
              </a:extLst>
            </p:cNvPr>
            <p:cNvSpPr/>
            <p:nvPr/>
          </p:nvSpPr>
          <p:spPr>
            <a:xfrm rot="5400000">
              <a:off x="805776" y="-48475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2" name="Šestiúhelník 111">
              <a:extLst>
                <a:ext uri="{FF2B5EF4-FFF2-40B4-BE49-F238E27FC236}">
                  <a16:creationId xmlns:a16="http://schemas.microsoft.com/office/drawing/2014/main" id="{9A68070A-8ACA-4C6C-B5FE-DC5C5D8BA86A}"/>
                </a:ext>
              </a:extLst>
            </p:cNvPr>
            <p:cNvSpPr/>
            <p:nvPr/>
          </p:nvSpPr>
          <p:spPr>
            <a:xfrm rot="5400000">
              <a:off x="1279671" y="560634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3" name="Šestiúhelník 112">
              <a:extLst>
                <a:ext uri="{FF2B5EF4-FFF2-40B4-BE49-F238E27FC236}">
                  <a16:creationId xmlns:a16="http://schemas.microsoft.com/office/drawing/2014/main" id="{77DB3E41-A511-43B2-B9A8-EC27C64E26AE}"/>
                </a:ext>
              </a:extLst>
            </p:cNvPr>
            <p:cNvSpPr/>
            <p:nvPr/>
          </p:nvSpPr>
          <p:spPr>
            <a:xfrm rot="5400000">
              <a:off x="805777" y="647650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4" name="Šestiúhelník 113">
              <a:extLst>
                <a:ext uri="{FF2B5EF4-FFF2-40B4-BE49-F238E27FC236}">
                  <a16:creationId xmlns:a16="http://schemas.microsoft.com/office/drawing/2014/main" id="{82880E0B-C0A1-481F-BBC0-6A7008D25534}"/>
                </a:ext>
              </a:extLst>
            </p:cNvPr>
            <p:cNvSpPr/>
            <p:nvPr/>
          </p:nvSpPr>
          <p:spPr>
            <a:xfrm rot="5400000">
              <a:off x="1279670" y="386603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Šestiúhelník 114">
              <a:extLst>
                <a:ext uri="{FF2B5EF4-FFF2-40B4-BE49-F238E27FC236}">
                  <a16:creationId xmlns:a16="http://schemas.microsoft.com/office/drawing/2014/main" id="{12D538CF-2FE3-4DDD-9E28-0279E41B2335}"/>
                </a:ext>
              </a:extLst>
            </p:cNvPr>
            <p:cNvSpPr/>
            <p:nvPr/>
          </p:nvSpPr>
          <p:spPr>
            <a:xfrm rot="5400000">
              <a:off x="1279670" y="212571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Šestiúhelník 115">
              <a:extLst>
                <a:ext uri="{FF2B5EF4-FFF2-40B4-BE49-F238E27FC236}">
                  <a16:creationId xmlns:a16="http://schemas.microsoft.com/office/drawing/2014/main" id="{38C71673-139C-4320-BBCA-266161AEC36C}"/>
                </a:ext>
              </a:extLst>
            </p:cNvPr>
            <p:cNvSpPr/>
            <p:nvPr/>
          </p:nvSpPr>
          <p:spPr>
            <a:xfrm rot="5400000">
              <a:off x="-152867" y="299587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7" name="Šestiúhelník 116">
              <a:extLst>
                <a:ext uri="{FF2B5EF4-FFF2-40B4-BE49-F238E27FC236}">
                  <a16:creationId xmlns:a16="http://schemas.microsoft.com/office/drawing/2014/main" id="{A48FC8FC-4C40-428F-AE01-82A92C2D5FC9}"/>
                </a:ext>
              </a:extLst>
            </p:cNvPr>
            <p:cNvSpPr/>
            <p:nvPr/>
          </p:nvSpPr>
          <p:spPr>
            <a:xfrm rot="5400000">
              <a:off x="-152867" y="473618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18" name="Šestiúhelník 117">
              <a:extLst>
                <a:ext uri="{FF2B5EF4-FFF2-40B4-BE49-F238E27FC236}">
                  <a16:creationId xmlns:a16="http://schemas.microsoft.com/office/drawing/2014/main" id="{8261AFA0-6CDB-47F1-B8F8-8CDA4EA01256}"/>
                </a:ext>
              </a:extLst>
            </p:cNvPr>
            <p:cNvSpPr/>
            <p:nvPr/>
          </p:nvSpPr>
          <p:spPr>
            <a:xfrm rot="5400000">
              <a:off x="-152867" y="125556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9" name="Šestiúhelník 118">
              <a:extLst>
                <a:ext uri="{FF2B5EF4-FFF2-40B4-BE49-F238E27FC236}">
                  <a16:creationId xmlns:a16="http://schemas.microsoft.com/office/drawing/2014/main" id="{A9AE8B64-0FD3-4EEF-BDD9-C2F665EBCB41}"/>
                </a:ext>
              </a:extLst>
            </p:cNvPr>
            <p:cNvSpPr/>
            <p:nvPr/>
          </p:nvSpPr>
          <p:spPr>
            <a:xfrm rot="5400000">
              <a:off x="321027" y="38540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0" name="Šestiúhelník 119">
              <a:extLst>
                <a:ext uri="{FF2B5EF4-FFF2-40B4-BE49-F238E27FC236}">
                  <a16:creationId xmlns:a16="http://schemas.microsoft.com/office/drawing/2014/main" id="{83887AC8-8B48-4854-9662-993E775DC703}"/>
                </a:ext>
              </a:extLst>
            </p:cNvPr>
            <p:cNvSpPr/>
            <p:nvPr/>
          </p:nvSpPr>
          <p:spPr>
            <a:xfrm rot="5400000">
              <a:off x="-152868" y="-48474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1" name="Šestiúhelník 120">
              <a:extLst>
                <a:ext uri="{FF2B5EF4-FFF2-40B4-BE49-F238E27FC236}">
                  <a16:creationId xmlns:a16="http://schemas.microsoft.com/office/drawing/2014/main" id="{149214F3-53A0-4813-9925-74D39A13B29F}"/>
                </a:ext>
              </a:extLst>
            </p:cNvPr>
            <p:cNvSpPr/>
            <p:nvPr/>
          </p:nvSpPr>
          <p:spPr>
            <a:xfrm rot="5400000">
              <a:off x="321027" y="560634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2" name="Šestiúhelník 121">
              <a:extLst>
                <a:ext uri="{FF2B5EF4-FFF2-40B4-BE49-F238E27FC236}">
                  <a16:creationId xmlns:a16="http://schemas.microsoft.com/office/drawing/2014/main" id="{79344E27-1089-4356-AF99-A98FCA4725D6}"/>
                </a:ext>
              </a:extLst>
            </p:cNvPr>
            <p:cNvSpPr/>
            <p:nvPr/>
          </p:nvSpPr>
          <p:spPr>
            <a:xfrm rot="5400000">
              <a:off x="-152867" y="647650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3" name="Šestiúhelník 122">
              <a:extLst>
                <a:ext uri="{FF2B5EF4-FFF2-40B4-BE49-F238E27FC236}">
                  <a16:creationId xmlns:a16="http://schemas.microsoft.com/office/drawing/2014/main" id="{80C8EB8B-0588-42C3-ADBC-7545F476AB02}"/>
                </a:ext>
              </a:extLst>
            </p:cNvPr>
            <p:cNvSpPr/>
            <p:nvPr/>
          </p:nvSpPr>
          <p:spPr>
            <a:xfrm rot="5400000">
              <a:off x="321026" y="386603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Šestiúhelník 123">
              <a:extLst>
                <a:ext uri="{FF2B5EF4-FFF2-40B4-BE49-F238E27FC236}">
                  <a16:creationId xmlns:a16="http://schemas.microsoft.com/office/drawing/2014/main" id="{CC53B14F-22D2-454A-833E-CDCECEA8A5E4}"/>
                </a:ext>
              </a:extLst>
            </p:cNvPr>
            <p:cNvSpPr/>
            <p:nvPr/>
          </p:nvSpPr>
          <p:spPr>
            <a:xfrm rot="5400000">
              <a:off x="321026" y="212571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Šestiúhelník 124">
              <a:extLst>
                <a:ext uri="{FF2B5EF4-FFF2-40B4-BE49-F238E27FC236}">
                  <a16:creationId xmlns:a16="http://schemas.microsoft.com/office/drawing/2014/main" id="{4913F466-F584-4B39-B743-284B77359086}"/>
                </a:ext>
              </a:extLst>
            </p:cNvPr>
            <p:cNvSpPr/>
            <p:nvPr/>
          </p:nvSpPr>
          <p:spPr>
            <a:xfrm rot="5400000">
              <a:off x="-637617" y="38540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6" name="Šestiúhelník 125">
              <a:extLst>
                <a:ext uri="{FF2B5EF4-FFF2-40B4-BE49-F238E27FC236}">
                  <a16:creationId xmlns:a16="http://schemas.microsoft.com/office/drawing/2014/main" id="{8B4A10FA-FAEC-4935-AF8E-DA7BF5482FD1}"/>
                </a:ext>
              </a:extLst>
            </p:cNvPr>
            <p:cNvSpPr/>
            <p:nvPr/>
          </p:nvSpPr>
          <p:spPr>
            <a:xfrm rot="5400000">
              <a:off x="-637617" y="560634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7" name="Šestiúhelník 126">
              <a:extLst>
                <a:ext uri="{FF2B5EF4-FFF2-40B4-BE49-F238E27FC236}">
                  <a16:creationId xmlns:a16="http://schemas.microsoft.com/office/drawing/2014/main" id="{D8DB4627-7FB0-43F6-8F5F-C653B11D8726}"/>
                </a:ext>
              </a:extLst>
            </p:cNvPr>
            <p:cNvSpPr/>
            <p:nvPr/>
          </p:nvSpPr>
          <p:spPr>
            <a:xfrm rot="5400000">
              <a:off x="-637618" y="386603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Šestiúhelník 127">
              <a:extLst>
                <a:ext uri="{FF2B5EF4-FFF2-40B4-BE49-F238E27FC236}">
                  <a16:creationId xmlns:a16="http://schemas.microsoft.com/office/drawing/2014/main" id="{E2C21A6A-FD13-4AB2-B23A-373C07AD209D}"/>
                </a:ext>
              </a:extLst>
            </p:cNvPr>
            <p:cNvSpPr/>
            <p:nvPr/>
          </p:nvSpPr>
          <p:spPr>
            <a:xfrm rot="5400000">
              <a:off x="-637618" y="212571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9688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D935E3C-C4BD-4229-92C2-987D81A8CB6D}"/>
              </a:ext>
            </a:extLst>
          </p:cNvPr>
          <p:cNvGrpSpPr/>
          <p:nvPr/>
        </p:nvGrpSpPr>
        <p:grpSpPr>
          <a:xfrm>
            <a:off x="3081280" y="1623650"/>
            <a:ext cx="6051146" cy="3610704"/>
            <a:chOff x="-568317" y="-554055"/>
            <a:chExt cx="13350339" cy="7966114"/>
          </a:xfrm>
        </p:grpSpPr>
        <p:sp>
          <p:nvSpPr>
            <p:cNvPr id="5" name="Šestiúhelník 4">
              <a:extLst>
                <a:ext uri="{FF2B5EF4-FFF2-40B4-BE49-F238E27FC236}">
                  <a16:creationId xmlns:a16="http://schemas.microsoft.com/office/drawing/2014/main" id="{531F338F-23F3-4D37-B072-4D2E6040455D}"/>
                </a:ext>
              </a:extLst>
            </p:cNvPr>
            <p:cNvSpPr/>
            <p:nvPr/>
          </p:nvSpPr>
          <p:spPr>
            <a:xfrm rot="5400000">
              <a:off x="5593571" y="299587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Šestiúhelník 5">
              <a:extLst>
                <a:ext uri="{FF2B5EF4-FFF2-40B4-BE49-F238E27FC236}">
                  <a16:creationId xmlns:a16="http://schemas.microsoft.com/office/drawing/2014/main" id="{44324520-A76C-4E24-9BDA-46088F9A47A1}"/>
                </a:ext>
              </a:extLst>
            </p:cNvPr>
            <p:cNvSpPr/>
            <p:nvPr/>
          </p:nvSpPr>
          <p:spPr>
            <a:xfrm rot="5400000">
              <a:off x="6552216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" name="Šestiúhelník 7">
              <a:extLst>
                <a:ext uri="{FF2B5EF4-FFF2-40B4-BE49-F238E27FC236}">
                  <a16:creationId xmlns:a16="http://schemas.microsoft.com/office/drawing/2014/main" id="{0E37BC82-4240-460C-A8CA-06F8B2B97B5C}"/>
                </a:ext>
              </a:extLst>
            </p:cNvPr>
            <p:cNvSpPr/>
            <p:nvPr/>
          </p:nvSpPr>
          <p:spPr>
            <a:xfrm rot="5400000">
              <a:off x="4634926" y="299587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Šestiúhelník 8">
              <a:extLst>
                <a:ext uri="{FF2B5EF4-FFF2-40B4-BE49-F238E27FC236}">
                  <a16:creationId xmlns:a16="http://schemas.microsoft.com/office/drawing/2014/main" id="{8654D582-BF5E-4E51-B278-7B13EC6EFA3E}"/>
                </a:ext>
              </a:extLst>
            </p:cNvPr>
            <p:cNvSpPr/>
            <p:nvPr/>
          </p:nvSpPr>
          <p:spPr>
            <a:xfrm rot="5400000">
              <a:off x="5114248" y="212571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" name="Šestiúhelník 10">
              <a:extLst>
                <a:ext uri="{FF2B5EF4-FFF2-40B4-BE49-F238E27FC236}">
                  <a16:creationId xmlns:a16="http://schemas.microsoft.com/office/drawing/2014/main" id="{E7442FB9-892B-474F-9665-C7D67BB61843}"/>
                </a:ext>
              </a:extLst>
            </p:cNvPr>
            <p:cNvSpPr/>
            <p:nvPr/>
          </p:nvSpPr>
          <p:spPr>
            <a:xfrm rot="5400000">
              <a:off x="6072892" y="212571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3" name="Šestiúhelník 12">
              <a:extLst>
                <a:ext uri="{FF2B5EF4-FFF2-40B4-BE49-F238E27FC236}">
                  <a16:creationId xmlns:a16="http://schemas.microsoft.com/office/drawing/2014/main" id="{6780827E-AB33-4E1F-91F2-2DA839D576F5}"/>
                </a:ext>
              </a:extLst>
            </p:cNvPr>
            <p:cNvSpPr/>
            <p:nvPr/>
          </p:nvSpPr>
          <p:spPr>
            <a:xfrm rot="5400000">
              <a:off x="6072891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Šestiúhelník 13">
              <a:extLst>
                <a:ext uri="{FF2B5EF4-FFF2-40B4-BE49-F238E27FC236}">
                  <a16:creationId xmlns:a16="http://schemas.microsoft.com/office/drawing/2014/main" id="{794BA272-26B5-477D-AA60-2073FE19888A}"/>
                </a:ext>
              </a:extLst>
            </p:cNvPr>
            <p:cNvSpPr/>
            <p:nvPr/>
          </p:nvSpPr>
          <p:spPr>
            <a:xfrm rot="5400000">
              <a:off x="5108820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Šestiúhelník 14">
              <a:extLst>
                <a:ext uri="{FF2B5EF4-FFF2-40B4-BE49-F238E27FC236}">
                  <a16:creationId xmlns:a16="http://schemas.microsoft.com/office/drawing/2014/main" id="{4BA057D5-FC31-4D67-8718-90799E0428A0}"/>
                </a:ext>
              </a:extLst>
            </p:cNvPr>
            <p:cNvSpPr/>
            <p:nvPr/>
          </p:nvSpPr>
          <p:spPr>
            <a:xfrm rot="5400000">
              <a:off x="5593571" y="473618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Šestiúhelník 15">
              <a:extLst>
                <a:ext uri="{FF2B5EF4-FFF2-40B4-BE49-F238E27FC236}">
                  <a16:creationId xmlns:a16="http://schemas.microsoft.com/office/drawing/2014/main" id="{3A35A29F-79B8-4CE8-A54A-3A79C0713F67}"/>
                </a:ext>
              </a:extLst>
            </p:cNvPr>
            <p:cNvSpPr/>
            <p:nvPr/>
          </p:nvSpPr>
          <p:spPr>
            <a:xfrm rot="5400000">
              <a:off x="6552216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7" name="Šestiúhelník 16">
              <a:extLst>
                <a:ext uri="{FF2B5EF4-FFF2-40B4-BE49-F238E27FC236}">
                  <a16:creationId xmlns:a16="http://schemas.microsoft.com/office/drawing/2014/main" id="{FDF7DB07-48A6-487D-B593-294BDD810DEB}"/>
                </a:ext>
              </a:extLst>
            </p:cNvPr>
            <p:cNvSpPr/>
            <p:nvPr/>
          </p:nvSpPr>
          <p:spPr>
            <a:xfrm rot="5400000">
              <a:off x="4634926" y="473618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Šestiúhelník 17">
              <a:extLst>
                <a:ext uri="{FF2B5EF4-FFF2-40B4-BE49-F238E27FC236}">
                  <a16:creationId xmlns:a16="http://schemas.microsoft.com/office/drawing/2014/main" id="{3F8830FC-DB2A-40FC-B2CB-1EBB8EE288BD}"/>
                </a:ext>
              </a:extLst>
            </p:cNvPr>
            <p:cNvSpPr/>
            <p:nvPr/>
          </p:nvSpPr>
          <p:spPr>
            <a:xfrm rot="5400000">
              <a:off x="5593571" y="125556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Šestiúhelník 18">
              <a:extLst>
                <a:ext uri="{FF2B5EF4-FFF2-40B4-BE49-F238E27FC236}">
                  <a16:creationId xmlns:a16="http://schemas.microsoft.com/office/drawing/2014/main" id="{BDD1A5B2-428E-428F-B458-2BD45D59737F}"/>
                </a:ext>
              </a:extLst>
            </p:cNvPr>
            <p:cNvSpPr/>
            <p:nvPr/>
          </p:nvSpPr>
          <p:spPr>
            <a:xfrm rot="5400000">
              <a:off x="6552216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0" name="Šestiúhelník 19">
              <a:extLst>
                <a:ext uri="{FF2B5EF4-FFF2-40B4-BE49-F238E27FC236}">
                  <a16:creationId xmlns:a16="http://schemas.microsoft.com/office/drawing/2014/main" id="{695658C0-A494-49FB-922F-D11AB089BF18}"/>
                </a:ext>
              </a:extLst>
            </p:cNvPr>
            <p:cNvSpPr/>
            <p:nvPr/>
          </p:nvSpPr>
          <p:spPr>
            <a:xfrm rot="5400000">
              <a:off x="4634926" y="125556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Šestiúhelník 20">
              <a:extLst>
                <a:ext uri="{FF2B5EF4-FFF2-40B4-BE49-F238E27FC236}">
                  <a16:creationId xmlns:a16="http://schemas.microsoft.com/office/drawing/2014/main" id="{40C9EADB-0916-4F34-8E23-3644859D22B6}"/>
                </a:ext>
              </a:extLst>
            </p:cNvPr>
            <p:cNvSpPr/>
            <p:nvPr/>
          </p:nvSpPr>
          <p:spPr>
            <a:xfrm rot="5400000">
              <a:off x="6067465" y="38540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Šestiúhelník 21">
              <a:extLst>
                <a:ext uri="{FF2B5EF4-FFF2-40B4-BE49-F238E27FC236}">
                  <a16:creationId xmlns:a16="http://schemas.microsoft.com/office/drawing/2014/main" id="{42D5C1BE-7957-40ED-ADAF-AC2C8FA06B5E}"/>
                </a:ext>
              </a:extLst>
            </p:cNvPr>
            <p:cNvSpPr/>
            <p:nvPr/>
          </p:nvSpPr>
          <p:spPr>
            <a:xfrm rot="5400000">
              <a:off x="7026110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3" name="Šestiúhelník 22">
              <a:extLst>
                <a:ext uri="{FF2B5EF4-FFF2-40B4-BE49-F238E27FC236}">
                  <a16:creationId xmlns:a16="http://schemas.microsoft.com/office/drawing/2014/main" id="{8A045B87-9815-4571-8A37-7840A4987461}"/>
                </a:ext>
              </a:extLst>
            </p:cNvPr>
            <p:cNvSpPr/>
            <p:nvPr/>
          </p:nvSpPr>
          <p:spPr>
            <a:xfrm rot="5400000">
              <a:off x="5108820" y="38540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Šestiúhelník 23">
              <a:extLst>
                <a:ext uri="{FF2B5EF4-FFF2-40B4-BE49-F238E27FC236}">
                  <a16:creationId xmlns:a16="http://schemas.microsoft.com/office/drawing/2014/main" id="{3CB65C8B-77E5-42D2-AABA-91DE2FF76094}"/>
                </a:ext>
              </a:extLst>
            </p:cNvPr>
            <p:cNvSpPr/>
            <p:nvPr/>
          </p:nvSpPr>
          <p:spPr>
            <a:xfrm rot="5400000">
              <a:off x="5593570" y="-48475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Šestiúhelník 24">
              <a:extLst>
                <a:ext uri="{FF2B5EF4-FFF2-40B4-BE49-F238E27FC236}">
                  <a16:creationId xmlns:a16="http://schemas.microsoft.com/office/drawing/2014/main" id="{12B4BC80-355E-47C2-8D44-EE83C54EDF26}"/>
                </a:ext>
              </a:extLst>
            </p:cNvPr>
            <p:cNvSpPr/>
            <p:nvPr/>
          </p:nvSpPr>
          <p:spPr>
            <a:xfrm rot="5400000">
              <a:off x="6552215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6" name="Šestiúhelník 25">
              <a:extLst>
                <a:ext uri="{FF2B5EF4-FFF2-40B4-BE49-F238E27FC236}">
                  <a16:creationId xmlns:a16="http://schemas.microsoft.com/office/drawing/2014/main" id="{674F2F0B-D272-435B-B847-BD6621372253}"/>
                </a:ext>
              </a:extLst>
            </p:cNvPr>
            <p:cNvSpPr/>
            <p:nvPr/>
          </p:nvSpPr>
          <p:spPr>
            <a:xfrm rot="5400000">
              <a:off x="4634925" y="-48475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Šestiúhelník 26">
              <a:extLst>
                <a:ext uri="{FF2B5EF4-FFF2-40B4-BE49-F238E27FC236}">
                  <a16:creationId xmlns:a16="http://schemas.microsoft.com/office/drawing/2014/main" id="{6979A56A-3254-456C-B956-D7A89E1704BC}"/>
                </a:ext>
              </a:extLst>
            </p:cNvPr>
            <p:cNvSpPr/>
            <p:nvPr/>
          </p:nvSpPr>
          <p:spPr>
            <a:xfrm rot="5400000">
              <a:off x="6067465" y="560634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Šestiúhelník 27">
              <a:extLst>
                <a:ext uri="{FF2B5EF4-FFF2-40B4-BE49-F238E27FC236}">
                  <a16:creationId xmlns:a16="http://schemas.microsoft.com/office/drawing/2014/main" id="{25BF9658-7A5E-4DD6-A014-2EC3F3FFD0EE}"/>
                </a:ext>
              </a:extLst>
            </p:cNvPr>
            <p:cNvSpPr/>
            <p:nvPr/>
          </p:nvSpPr>
          <p:spPr>
            <a:xfrm rot="5400000">
              <a:off x="7026110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29" name="Šestiúhelník 28">
              <a:extLst>
                <a:ext uri="{FF2B5EF4-FFF2-40B4-BE49-F238E27FC236}">
                  <a16:creationId xmlns:a16="http://schemas.microsoft.com/office/drawing/2014/main" id="{2E450032-DCFD-431B-8F5C-26128EBF50EB}"/>
                </a:ext>
              </a:extLst>
            </p:cNvPr>
            <p:cNvSpPr/>
            <p:nvPr/>
          </p:nvSpPr>
          <p:spPr>
            <a:xfrm rot="5400000">
              <a:off x="5108820" y="560634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Šestiúhelník 29">
              <a:extLst>
                <a:ext uri="{FF2B5EF4-FFF2-40B4-BE49-F238E27FC236}">
                  <a16:creationId xmlns:a16="http://schemas.microsoft.com/office/drawing/2014/main" id="{01D3138D-4F8E-429A-B4DE-581277F59794}"/>
                </a:ext>
              </a:extLst>
            </p:cNvPr>
            <p:cNvSpPr/>
            <p:nvPr/>
          </p:nvSpPr>
          <p:spPr>
            <a:xfrm rot="5400000">
              <a:off x="5593571" y="647649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Šestiúhelník 30">
              <a:extLst>
                <a:ext uri="{FF2B5EF4-FFF2-40B4-BE49-F238E27FC236}">
                  <a16:creationId xmlns:a16="http://schemas.microsoft.com/office/drawing/2014/main" id="{A616FEB5-CE73-4570-AA40-DFFC4C51D2DF}"/>
                </a:ext>
              </a:extLst>
            </p:cNvPr>
            <p:cNvSpPr/>
            <p:nvPr/>
          </p:nvSpPr>
          <p:spPr>
            <a:xfrm rot="5400000">
              <a:off x="6552216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2" name="Šestiúhelník 31">
              <a:extLst>
                <a:ext uri="{FF2B5EF4-FFF2-40B4-BE49-F238E27FC236}">
                  <a16:creationId xmlns:a16="http://schemas.microsoft.com/office/drawing/2014/main" id="{DAB0F119-826F-41A1-844A-0D7C9D0937F9}"/>
                </a:ext>
              </a:extLst>
            </p:cNvPr>
            <p:cNvSpPr/>
            <p:nvPr/>
          </p:nvSpPr>
          <p:spPr>
            <a:xfrm rot="5400000">
              <a:off x="4634926" y="647649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Šestiúhelník 32">
              <a:extLst>
                <a:ext uri="{FF2B5EF4-FFF2-40B4-BE49-F238E27FC236}">
                  <a16:creationId xmlns:a16="http://schemas.microsoft.com/office/drawing/2014/main" id="{60F74FA1-E10E-4AFB-8288-75387CD0370B}"/>
                </a:ext>
              </a:extLst>
            </p:cNvPr>
            <p:cNvSpPr/>
            <p:nvPr/>
          </p:nvSpPr>
          <p:spPr>
            <a:xfrm rot="5400000">
              <a:off x="7026109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Šestiúhelník 33">
              <a:extLst>
                <a:ext uri="{FF2B5EF4-FFF2-40B4-BE49-F238E27FC236}">
                  <a16:creationId xmlns:a16="http://schemas.microsoft.com/office/drawing/2014/main" id="{5B6A6F6B-7028-4BDC-B807-BC51482A31F6}"/>
                </a:ext>
              </a:extLst>
            </p:cNvPr>
            <p:cNvSpPr/>
            <p:nvPr/>
          </p:nvSpPr>
          <p:spPr>
            <a:xfrm rot="5400000">
              <a:off x="7026109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Šestiúhelník 34">
              <a:extLst>
                <a:ext uri="{FF2B5EF4-FFF2-40B4-BE49-F238E27FC236}">
                  <a16:creationId xmlns:a16="http://schemas.microsoft.com/office/drawing/2014/main" id="{C654F397-6189-47A9-82FD-2D83C0FC96B9}"/>
                </a:ext>
              </a:extLst>
            </p:cNvPr>
            <p:cNvSpPr/>
            <p:nvPr/>
          </p:nvSpPr>
          <p:spPr>
            <a:xfrm rot="5400000">
              <a:off x="7516287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6" name="Šestiúhelník 35">
              <a:extLst>
                <a:ext uri="{FF2B5EF4-FFF2-40B4-BE49-F238E27FC236}">
                  <a16:creationId xmlns:a16="http://schemas.microsoft.com/office/drawing/2014/main" id="{20D99D88-F3CF-4F56-9089-0E5D7EF76C78}"/>
                </a:ext>
              </a:extLst>
            </p:cNvPr>
            <p:cNvSpPr/>
            <p:nvPr/>
          </p:nvSpPr>
          <p:spPr>
            <a:xfrm rot="5400000">
              <a:off x="7516287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37" name="Šestiúhelník 36">
              <a:extLst>
                <a:ext uri="{FF2B5EF4-FFF2-40B4-BE49-F238E27FC236}">
                  <a16:creationId xmlns:a16="http://schemas.microsoft.com/office/drawing/2014/main" id="{A03DBCD4-B68A-4E57-9973-238C51962224}"/>
                </a:ext>
              </a:extLst>
            </p:cNvPr>
            <p:cNvSpPr/>
            <p:nvPr/>
          </p:nvSpPr>
          <p:spPr>
            <a:xfrm rot="5400000">
              <a:off x="7516287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8" name="Šestiúhelník 37">
              <a:extLst>
                <a:ext uri="{FF2B5EF4-FFF2-40B4-BE49-F238E27FC236}">
                  <a16:creationId xmlns:a16="http://schemas.microsoft.com/office/drawing/2014/main" id="{81241145-40F6-46C7-82A8-39E829655C6E}"/>
                </a:ext>
              </a:extLst>
            </p:cNvPr>
            <p:cNvSpPr/>
            <p:nvPr/>
          </p:nvSpPr>
          <p:spPr>
            <a:xfrm rot="5400000">
              <a:off x="7990181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39" name="Šestiúhelník 38">
              <a:extLst>
                <a:ext uri="{FF2B5EF4-FFF2-40B4-BE49-F238E27FC236}">
                  <a16:creationId xmlns:a16="http://schemas.microsoft.com/office/drawing/2014/main" id="{F928CA5B-2ABD-4D3F-A7C8-A20CCABBDDB5}"/>
                </a:ext>
              </a:extLst>
            </p:cNvPr>
            <p:cNvSpPr/>
            <p:nvPr/>
          </p:nvSpPr>
          <p:spPr>
            <a:xfrm rot="5400000">
              <a:off x="7516286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0" name="Šestiúhelník 39">
              <a:extLst>
                <a:ext uri="{FF2B5EF4-FFF2-40B4-BE49-F238E27FC236}">
                  <a16:creationId xmlns:a16="http://schemas.microsoft.com/office/drawing/2014/main" id="{8AAC337E-C518-4474-AEBB-C2A055903FB1}"/>
                </a:ext>
              </a:extLst>
            </p:cNvPr>
            <p:cNvSpPr/>
            <p:nvPr/>
          </p:nvSpPr>
          <p:spPr>
            <a:xfrm rot="5400000">
              <a:off x="7990181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1" name="Šestiúhelník 40">
              <a:extLst>
                <a:ext uri="{FF2B5EF4-FFF2-40B4-BE49-F238E27FC236}">
                  <a16:creationId xmlns:a16="http://schemas.microsoft.com/office/drawing/2014/main" id="{0E890A69-6231-4D98-9A24-D738C2D28D72}"/>
                </a:ext>
              </a:extLst>
            </p:cNvPr>
            <p:cNvSpPr/>
            <p:nvPr/>
          </p:nvSpPr>
          <p:spPr>
            <a:xfrm rot="5400000">
              <a:off x="7516287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2" name="Šestiúhelník 41">
              <a:extLst>
                <a:ext uri="{FF2B5EF4-FFF2-40B4-BE49-F238E27FC236}">
                  <a16:creationId xmlns:a16="http://schemas.microsoft.com/office/drawing/2014/main" id="{04D3DE86-3E02-4D42-990E-A29D7DCFEAE7}"/>
                </a:ext>
              </a:extLst>
            </p:cNvPr>
            <p:cNvSpPr/>
            <p:nvPr/>
          </p:nvSpPr>
          <p:spPr>
            <a:xfrm rot="5400000">
              <a:off x="7990180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Šestiúhelník 42">
              <a:extLst>
                <a:ext uri="{FF2B5EF4-FFF2-40B4-BE49-F238E27FC236}">
                  <a16:creationId xmlns:a16="http://schemas.microsoft.com/office/drawing/2014/main" id="{0403C70E-249E-4732-84A9-E954C0B68B17}"/>
                </a:ext>
              </a:extLst>
            </p:cNvPr>
            <p:cNvSpPr/>
            <p:nvPr/>
          </p:nvSpPr>
          <p:spPr>
            <a:xfrm rot="5400000">
              <a:off x="7990180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Šestiúhelník 43">
              <a:extLst>
                <a:ext uri="{FF2B5EF4-FFF2-40B4-BE49-F238E27FC236}">
                  <a16:creationId xmlns:a16="http://schemas.microsoft.com/office/drawing/2014/main" id="{441B4CAC-4BA7-4CE3-A6AE-4E1A5E22FF40}"/>
                </a:ext>
              </a:extLst>
            </p:cNvPr>
            <p:cNvSpPr/>
            <p:nvPr/>
          </p:nvSpPr>
          <p:spPr>
            <a:xfrm rot="5400000">
              <a:off x="8480358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5" name="Šestiúhelník 44">
              <a:extLst>
                <a:ext uri="{FF2B5EF4-FFF2-40B4-BE49-F238E27FC236}">
                  <a16:creationId xmlns:a16="http://schemas.microsoft.com/office/drawing/2014/main" id="{44472E70-2B3D-4B51-AC3E-062A14A6F4A8}"/>
                </a:ext>
              </a:extLst>
            </p:cNvPr>
            <p:cNvSpPr/>
            <p:nvPr/>
          </p:nvSpPr>
          <p:spPr>
            <a:xfrm rot="5400000">
              <a:off x="8480358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46" name="Šestiúhelník 45">
              <a:extLst>
                <a:ext uri="{FF2B5EF4-FFF2-40B4-BE49-F238E27FC236}">
                  <a16:creationId xmlns:a16="http://schemas.microsoft.com/office/drawing/2014/main" id="{A38CFFE2-8BD8-4EAA-BBCF-5531A9EBE01B}"/>
                </a:ext>
              </a:extLst>
            </p:cNvPr>
            <p:cNvSpPr/>
            <p:nvPr/>
          </p:nvSpPr>
          <p:spPr>
            <a:xfrm rot="5400000">
              <a:off x="8480358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7" name="Šestiúhelník 46">
              <a:extLst>
                <a:ext uri="{FF2B5EF4-FFF2-40B4-BE49-F238E27FC236}">
                  <a16:creationId xmlns:a16="http://schemas.microsoft.com/office/drawing/2014/main" id="{14814FBA-FD4E-4035-94A6-784B3F408CBB}"/>
                </a:ext>
              </a:extLst>
            </p:cNvPr>
            <p:cNvSpPr/>
            <p:nvPr/>
          </p:nvSpPr>
          <p:spPr>
            <a:xfrm rot="5400000">
              <a:off x="8954252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8" name="Šestiúhelník 47">
              <a:extLst>
                <a:ext uri="{FF2B5EF4-FFF2-40B4-BE49-F238E27FC236}">
                  <a16:creationId xmlns:a16="http://schemas.microsoft.com/office/drawing/2014/main" id="{9D0EB75A-92CA-4507-BF0C-8F28764C8761}"/>
                </a:ext>
              </a:extLst>
            </p:cNvPr>
            <p:cNvSpPr/>
            <p:nvPr/>
          </p:nvSpPr>
          <p:spPr>
            <a:xfrm rot="5400000">
              <a:off x="8480357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49" name="Šestiúhelník 48">
              <a:extLst>
                <a:ext uri="{FF2B5EF4-FFF2-40B4-BE49-F238E27FC236}">
                  <a16:creationId xmlns:a16="http://schemas.microsoft.com/office/drawing/2014/main" id="{BD1D7C9D-F2C7-4692-9B30-A3FAED772FFC}"/>
                </a:ext>
              </a:extLst>
            </p:cNvPr>
            <p:cNvSpPr/>
            <p:nvPr/>
          </p:nvSpPr>
          <p:spPr>
            <a:xfrm rot="5400000">
              <a:off x="8954252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0" name="Šestiúhelník 49">
              <a:extLst>
                <a:ext uri="{FF2B5EF4-FFF2-40B4-BE49-F238E27FC236}">
                  <a16:creationId xmlns:a16="http://schemas.microsoft.com/office/drawing/2014/main" id="{674B9ED7-7129-4794-9ACF-A4F5D7334721}"/>
                </a:ext>
              </a:extLst>
            </p:cNvPr>
            <p:cNvSpPr/>
            <p:nvPr/>
          </p:nvSpPr>
          <p:spPr>
            <a:xfrm rot="5400000">
              <a:off x="8480358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1" name="Šestiúhelník 50">
              <a:extLst>
                <a:ext uri="{FF2B5EF4-FFF2-40B4-BE49-F238E27FC236}">
                  <a16:creationId xmlns:a16="http://schemas.microsoft.com/office/drawing/2014/main" id="{057F8F56-1163-47A4-8D08-3EC99316D73C}"/>
                </a:ext>
              </a:extLst>
            </p:cNvPr>
            <p:cNvSpPr/>
            <p:nvPr/>
          </p:nvSpPr>
          <p:spPr>
            <a:xfrm rot="5400000">
              <a:off x="8954251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Šestiúhelník 51">
              <a:extLst>
                <a:ext uri="{FF2B5EF4-FFF2-40B4-BE49-F238E27FC236}">
                  <a16:creationId xmlns:a16="http://schemas.microsoft.com/office/drawing/2014/main" id="{332775BB-30BB-478F-9683-618D2D47D462}"/>
                </a:ext>
              </a:extLst>
            </p:cNvPr>
            <p:cNvSpPr/>
            <p:nvPr/>
          </p:nvSpPr>
          <p:spPr>
            <a:xfrm rot="5400000">
              <a:off x="8954251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Šestiúhelník 52">
              <a:extLst>
                <a:ext uri="{FF2B5EF4-FFF2-40B4-BE49-F238E27FC236}">
                  <a16:creationId xmlns:a16="http://schemas.microsoft.com/office/drawing/2014/main" id="{13705810-31C0-4355-A6EC-D7358EC43461}"/>
                </a:ext>
              </a:extLst>
            </p:cNvPr>
            <p:cNvSpPr/>
            <p:nvPr/>
          </p:nvSpPr>
          <p:spPr>
            <a:xfrm rot="5400000">
              <a:off x="9444429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4" name="Šestiúhelník 53">
              <a:extLst>
                <a:ext uri="{FF2B5EF4-FFF2-40B4-BE49-F238E27FC236}">
                  <a16:creationId xmlns:a16="http://schemas.microsoft.com/office/drawing/2014/main" id="{DA1774F2-F75E-4544-959D-2391BB35081A}"/>
                </a:ext>
              </a:extLst>
            </p:cNvPr>
            <p:cNvSpPr/>
            <p:nvPr/>
          </p:nvSpPr>
          <p:spPr>
            <a:xfrm rot="5400000">
              <a:off x="9444429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55" name="Šestiúhelník 54">
              <a:extLst>
                <a:ext uri="{FF2B5EF4-FFF2-40B4-BE49-F238E27FC236}">
                  <a16:creationId xmlns:a16="http://schemas.microsoft.com/office/drawing/2014/main" id="{DFBF45E1-7278-40EF-846B-8C98DD02B630}"/>
                </a:ext>
              </a:extLst>
            </p:cNvPr>
            <p:cNvSpPr/>
            <p:nvPr/>
          </p:nvSpPr>
          <p:spPr>
            <a:xfrm rot="5400000">
              <a:off x="9444429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6" name="Šestiúhelník 55">
              <a:extLst>
                <a:ext uri="{FF2B5EF4-FFF2-40B4-BE49-F238E27FC236}">
                  <a16:creationId xmlns:a16="http://schemas.microsoft.com/office/drawing/2014/main" id="{A5131E59-8D1F-43B7-AA48-1B473B318451}"/>
                </a:ext>
              </a:extLst>
            </p:cNvPr>
            <p:cNvSpPr/>
            <p:nvPr/>
          </p:nvSpPr>
          <p:spPr>
            <a:xfrm rot="5400000">
              <a:off x="9918323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7" name="Šestiúhelník 56">
              <a:extLst>
                <a:ext uri="{FF2B5EF4-FFF2-40B4-BE49-F238E27FC236}">
                  <a16:creationId xmlns:a16="http://schemas.microsoft.com/office/drawing/2014/main" id="{9702EE6A-4F7A-4A96-B6C1-EAC5284BA6E6}"/>
                </a:ext>
              </a:extLst>
            </p:cNvPr>
            <p:cNvSpPr/>
            <p:nvPr/>
          </p:nvSpPr>
          <p:spPr>
            <a:xfrm rot="5400000">
              <a:off x="9444428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8" name="Šestiúhelník 57">
              <a:extLst>
                <a:ext uri="{FF2B5EF4-FFF2-40B4-BE49-F238E27FC236}">
                  <a16:creationId xmlns:a16="http://schemas.microsoft.com/office/drawing/2014/main" id="{AE7F0185-8953-4FC8-ADA0-66D0F75F061C}"/>
                </a:ext>
              </a:extLst>
            </p:cNvPr>
            <p:cNvSpPr/>
            <p:nvPr/>
          </p:nvSpPr>
          <p:spPr>
            <a:xfrm rot="5400000">
              <a:off x="9918323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59" name="Šestiúhelník 58">
              <a:extLst>
                <a:ext uri="{FF2B5EF4-FFF2-40B4-BE49-F238E27FC236}">
                  <a16:creationId xmlns:a16="http://schemas.microsoft.com/office/drawing/2014/main" id="{3D7C79D9-A591-43FA-AEF4-536459C5EF9A}"/>
                </a:ext>
              </a:extLst>
            </p:cNvPr>
            <p:cNvSpPr/>
            <p:nvPr/>
          </p:nvSpPr>
          <p:spPr>
            <a:xfrm rot="5400000">
              <a:off x="9444429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0" name="Šestiúhelník 59">
              <a:extLst>
                <a:ext uri="{FF2B5EF4-FFF2-40B4-BE49-F238E27FC236}">
                  <a16:creationId xmlns:a16="http://schemas.microsoft.com/office/drawing/2014/main" id="{59D1A13B-2CB2-4393-A771-6EAA20285C79}"/>
                </a:ext>
              </a:extLst>
            </p:cNvPr>
            <p:cNvSpPr/>
            <p:nvPr/>
          </p:nvSpPr>
          <p:spPr>
            <a:xfrm rot="5400000">
              <a:off x="9918322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Šestiúhelník 60">
              <a:extLst>
                <a:ext uri="{FF2B5EF4-FFF2-40B4-BE49-F238E27FC236}">
                  <a16:creationId xmlns:a16="http://schemas.microsoft.com/office/drawing/2014/main" id="{AF1708CD-E7F2-46A2-B9E2-6C0DD466570C}"/>
                </a:ext>
              </a:extLst>
            </p:cNvPr>
            <p:cNvSpPr/>
            <p:nvPr/>
          </p:nvSpPr>
          <p:spPr>
            <a:xfrm rot="5400000">
              <a:off x="9918322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Šestiúhelník 61">
              <a:extLst>
                <a:ext uri="{FF2B5EF4-FFF2-40B4-BE49-F238E27FC236}">
                  <a16:creationId xmlns:a16="http://schemas.microsoft.com/office/drawing/2014/main" id="{47B85A8A-C15B-48B2-80C9-82171D071DC3}"/>
                </a:ext>
              </a:extLst>
            </p:cNvPr>
            <p:cNvSpPr/>
            <p:nvPr/>
          </p:nvSpPr>
          <p:spPr>
            <a:xfrm rot="5400000">
              <a:off x="10408500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3" name="Šestiúhelník 62">
              <a:extLst>
                <a:ext uri="{FF2B5EF4-FFF2-40B4-BE49-F238E27FC236}">
                  <a16:creationId xmlns:a16="http://schemas.microsoft.com/office/drawing/2014/main" id="{9BB8E1DB-8B7E-488D-9C11-8CC003A06423}"/>
                </a:ext>
              </a:extLst>
            </p:cNvPr>
            <p:cNvSpPr/>
            <p:nvPr/>
          </p:nvSpPr>
          <p:spPr>
            <a:xfrm rot="5400000">
              <a:off x="10408500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64" name="Šestiúhelník 63">
              <a:extLst>
                <a:ext uri="{FF2B5EF4-FFF2-40B4-BE49-F238E27FC236}">
                  <a16:creationId xmlns:a16="http://schemas.microsoft.com/office/drawing/2014/main" id="{C86511CF-94DC-4794-BDFF-8B8307855ED7}"/>
                </a:ext>
              </a:extLst>
            </p:cNvPr>
            <p:cNvSpPr/>
            <p:nvPr/>
          </p:nvSpPr>
          <p:spPr>
            <a:xfrm rot="5400000">
              <a:off x="10408500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5" name="Šestiúhelník 64">
              <a:extLst>
                <a:ext uri="{FF2B5EF4-FFF2-40B4-BE49-F238E27FC236}">
                  <a16:creationId xmlns:a16="http://schemas.microsoft.com/office/drawing/2014/main" id="{CA749BE8-AEB0-4A17-9FF3-5E5CD6B75C1A}"/>
                </a:ext>
              </a:extLst>
            </p:cNvPr>
            <p:cNvSpPr/>
            <p:nvPr/>
          </p:nvSpPr>
          <p:spPr>
            <a:xfrm rot="5400000">
              <a:off x="10882394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6" name="Šestiúhelník 65">
              <a:extLst>
                <a:ext uri="{FF2B5EF4-FFF2-40B4-BE49-F238E27FC236}">
                  <a16:creationId xmlns:a16="http://schemas.microsoft.com/office/drawing/2014/main" id="{AF782037-D653-4299-B519-88395024DF64}"/>
                </a:ext>
              </a:extLst>
            </p:cNvPr>
            <p:cNvSpPr/>
            <p:nvPr/>
          </p:nvSpPr>
          <p:spPr>
            <a:xfrm rot="5400000">
              <a:off x="10408499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7" name="Šestiúhelník 66">
              <a:extLst>
                <a:ext uri="{FF2B5EF4-FFF2-40B4-BE49-F238E27FC236}">
                  <a16:creationId xmlns:a16="http://schemas.microsoft.com/office/drawing/2014/main" id="{F1C6FD92-A2CA-4DA2-B766-F1911659A991}"/>
                </a:ext>
              </a:extLst>
            </p:cNvPr>
            <p:cNvSpPr/>
            <p:nvPr/>
          </p:nvSpPr>
          <p:spPr>
            <a:xfrm rot="5400000">
              <a:off x="10882394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8" name="Šestiúhelník 67">
              <a:extLst>
                <a:ext uri="{FF2B5EF4-FFF2-40B4-BE49-F238E27FC236}">
                  <a16:creationId xmlns:a16="http://schemas.microsoft.com/office/drawing/2014/main" id="{381C1635-6171-4449-9FEA-A665B2783624}"/>
                </a:ext>
              </a:extLst>
            </p:cNvPr>
            <p:cNvSpPr/>
            <p:nvPr/>
          </p:nvSpPr>
          <p:spPr>
            <a:xfrm rot="5400000">
              <a:off x="10408500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69" name="Šestiúhelník 68">
              <a:extLst>
                <a:ext uri="{FF2B5EF4-FFF2-40B4-BE49-F238E27FC236}">
                  <a16:creationId xmlns:a16="http://schemas.microsoft.com/office/drawing/2014/main" id="{278264D3-61FE-43E4-A24E-04FE209DD2A8}"/>
                </a:ext>
              </a:extLst>
            </p:cNvPr>
            <p:cNvSpPr/>
            <p:nvPr/>
          </p:nvSpPr>
          <p:spPr>
            <a:xfrm rot="5400000">
              <a:off x="10882393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Šestiúhelník 69">
              <a:extLst>
                <a:ext uri="{FF2B5EF4-FFF2-40B4-BE49-F238E27FC236}">
                  <a16:creationId xmlns:a16="http://schemas.microsoft.com/office/drawing/2014/main" id="{F27DCAE3-A582-46DB-87CC-91E522BD19AF}"/>
                </a:ext>
              </a:extLst>
            </p:cNvPr>
            <p:cNvSpPr/>
            <p:nvPr/>
          </p:nvSpPr>
          <p:spPr>
            <a:xfrm rot="5400000">
              <a:off x="10882393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Šestiúhelník 70">
              <a:extLst>
                <a:ext uri="{FF2B5EF4-FFF2-40B4-BE49-F238E27FC236}">
                  <a16:creationId xmlns:a16="http://schemas.microsoft.com/office/drawing/2014/main" id="{980E7649-8EB1-4E5D-A7D6-2E40AB7D7313}"/>
                </a:ext>
              </a:extLst>
            </p:cNvPr>
            <p:cNvSpPr/>
            <p:nvPr/>
          </p:nvSpPr>
          <p:spPr>
            <a:xfrm rot="5400000">
              <a:off x="11372571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2" name="Šestiúhelník 71">
              <a:extLst>
                <a:ext uri="{FF2B5EF4-FFF2-40B4-BE49-F238E27FC236}">
                  <a16:creationId xmlns:a16="http://schemas.microsoft.com/office/drawing/2014/main" id="{65980D1C-7AB1-4A31-B20A-7743D1DE942A}"/>
                </a:ext>
              </a:extLst>
            </p:cNvPr>
            <p:cNvSpPr/>
            <p:nvPr/>
          </p:nvSpPr>
          <p:spPr>
            <a:xfrm rot="5400000">
              <a:off x="11372571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73" name="Šestiúhelník 72">
              <a:extLst>
                <a:ext uri="{FF2B5EF4-FFF2-40B4-BE49-F238E27FC236}">
                  <a16:creationId xmlns:a16="http://schemas.microsoft.com/office/drawing/2014/main" id="{9408FB61-96A4-46D8-A0A9-7A428DA2B4AF}"/>
                </a:ext>
              </a:extLst>
            </p:cNvPr>
            <p:cNvSpPr/>
            <p:nvPr/>
          </p:nvSpPr>
          <p:spPr>
            <a:xfrm rot="5400000">
              <a:off x="11372571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4" name="Šestiúhelník 73">
              <a:extLst>
                <a:ext uri="{FF2B5EF4-FFF2-40B4-BE49-F238E27FC236}">
                  <a16:creationId xmlns:a16="http://schemas.microsoft.com/office/drawing/2014/main" id="{EB2F3108-2F87-4438-8D34-710FEC84294E}"/>
                </a:ext>
              </a:extLst>
            </p:cNvPr>
            <p:cNvSpPr/>
            <p:nvPr/>
          </p:nvSpPr>
          <p:spPr>
            <a:xfrm rot="5400000">
              <a:off x="11846465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5" name="Šestiúhelník 74">
              <a:extLst>
                <a:ext uri="{FF2B5EF4-FFF2-40B4-BE49-F238E27FC236}">
                  <a16:creationId xmlns:a16="http://schemas.microsoft.com/office/drawing/2014/main" id="{53B9CAF1-2D5D-4E6B-9798-E5D00ADBAEBD}"/>
                </a:ext>
              </a:extLst>
            </p:cNvPr>
            <p:cNvSpPr/>
            <p:nvPr/>
          </p:nvSpPr>
          <p:spPr>
            <a:xfrm rot="5400000">
              <a:off x="11372570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6" name="Šestiúhelník 75">
              <a:extLst>
                <a:ext uri="{FF2B5EF4-FFF2-40B4-BE49-F238E27FC236}">
                  <a16:creationId xmlns:a16="http://schemas.microsoft.com/office/drawing/2014/main" id="{6D92B891-44B2-4119-A95D-077DE38A4A8C}"/>
                </a:ext>
              </a:extLst>
            </p:cNvPr>
            <p:cNvSpPr/>
            <p:nvPr/>
          </p:nvSpPr>
          <p:spPr>
            <a:xfrm rot="5400000">
              <a:off x="11846465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7" name="Šestiúhelník 76">
              <a:extLst>
                <a:ext uri="{FF2B5EF4-FFF2-40B4-BE49-F238E27FC236}">
                  <a16:creationId xmlns:a16="http://schemas.microsoft.com/office/drawing/2014/main" id="{7989EA6C-D642-4B81-862F-904D34A6E100}"/>
                </a:ext>
              </a:extLst>
            </p:cNvPr>
            <p:cNvSpPr/>
            <p:nvPr/>
          </p:nvSpPr>
          <p:spPr>
            <a:xfrm rot="5400000">
              <a:off x="11372571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78" name="Šestiúhelník 77">
              <a:extLst>
                <a:ext uri="{FF2B5EF4-FFF2-40B4-BE49-F238E27FC236}">
                  <a16:creationId xmlns:a16="http://schemas.microsoft.com/office/drawing/2014/main" id="{AB242A10-8361-409C-9394-4ECD231FF048}"/>
                </a:ext>
              </a:extLst>
            </p:cNvPr>
            <p:cNvSpPr/>
            <p:nvPr/>
          </p:nvSpPr>
          <p:spPr>
            <a:xfrm rot="5400000">
              <a:off x="11846464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Šestiúhelník 78">
              <a:extLst>
                <a:ext uri="{FF2B5EF4-FFF2-40B4-BE49-F238E27FC236}">
                  <a16:creationId xmlns:a16="http://schemas.microsoft.com/office/drawing/2014/main" id="{9BD9C941-BA7C-4F8C-B021-07902BB44DF7}"/>
                </a:ext>
              </a:extLst>
            </p:cNvPr>
            <p:cNvSpPr/>
            <p:nvPr/>
          </p:nvSpPr>
          <p:spPr>
            <a:xfrm rot="5400000">
              <a:off x="11846464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Šestiúhelník 79">
              <a:extLst>
                <a:ext uri="{FF2B5EF4-FFF2-40B4-BE49-F238E27FC236}">
                  <a16:creationId xmlns:a16="http://schemas.microsoft.com/office/drawing/2014/main" id="{8573011A-D414-4162-B10C-61A206203D07}"/>
                </a:ext>
              </a:extLst>
            </p:cNvPr>
            <p:cNvSpPr/>
            <p:nvPr/>
          </p:nvSpPr>
          <p:spPr>
            <a:xfrm rot="5400000">
              <a:off x="3681709" y="299587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1" name="Šestiúhelník 80">
              <a:extLst>
                <a:ext uri="{FF2B5EF4-FFF2-40B4-BE49-F238E27FC236}">
                  <a16:creationId xmlns:a16="http://schemas.microsoft.com/office/drawing/2014/main" id="{540E2C58-CC2E-4B5B-820E-324B23237EF7}"/>
                </a:ext>
              </a:extLst>
            </p:cNvPr>
            <p:cNvSpPr/>
            <p:nvPr/>
          </p:nvSpPr>
          <p:spPr>
            <a:xfrm rot="5400000">
              <a:off x="3681709" y="473618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82" name="Šestiúhelník 81">
              <a:extLst>
                <a:ext uri="{FF2B5EF4-FFF2-40B4-BE49-F238E27FC236}">
                  <a16:creationId xmlns:a16="http://schemas.microsoft.com/office/drawing/2014/main" id="{C7D94B79-122B-416F-B55B-368D3D3434B3}"/>
                </a:ext>
              </a:extLst>
            </p:cNvPr>
            <p:cNvSpPr/>
            <p:nvPr/>
          </p:nvSpPr>
          <p:spPr>
            <a:xfrm rot="5400000">
              <a:off x="3681709" y="125556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3" name="Šestiúhelník 82">
              <a:extLst>
                <a:ext uri="{FF2B5EF4-FFF2-40B4-BE49-F238E27FC236}">
                  <a16:creationId xmlns:a16="http://schemas.microsoft.com/office/drawing/2014/main" id="{12B41333-561B-4A19-A4C5-EF95E53D49AC}"/>
                </a:ext>
              </a:extLst>
            </p:cNvPr>
            <p:cNvSpPr/>
            <p:nvPr/>
          </p:nvSpPr>
          <p:spPr>
            <a:xfrm rot="5400000">
              <a:off x="4155603" y="38540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4" name="Šestiúhelník 83">
              <a:extLst>
                <a:ext uri="{FF2B5EF4-FFF2-40B4-BE49-F238E27FC236}">
                  <a16:creationId xmlns:a16="http://schemas.microsoft.com/office/drawing/2014/main" id="{62E6B4C3-423B-4F47-BAE5-934A112CF624}"/>
                </a:ext>
              </a:extLst>
            </p:cNvPr>
            <p:cNvSpPr/>
            <p:nvPr/>
          </p:nvSpPr>
          <p:spPr>
            <a:xfrm rot="5400000">
              <a:off x="3681708" y="-48475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5" name="Šestiúhelník 84">
              <a:extLst>
                <a:ext uri="{FF2B5EF4-FFF2-40B4-BE49-F238E27FC236}">
                  <a16:creationId xmlns:a16="http://schemas.microsoft.com/office/drawing/2014/main" id="{5DAA58B9-28FF-4111-8CB0-3A692DCDFDE0}"/>
                </a:ext>
              </a:extLst>
            </p:cNvPr>
            <p:cNvSpPr/>
            <p:nvPr/>
          </p:nvSpPr>
          <p:spPr>
            <a:xfrm rot="5400000">
              <a:off x="4155603" y="560634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6" name="Šestiúhelník 85">
              <a:extLst>
                <a:ext uri="{FF2B5EF4-FFF2-40B4-BE49-F238E27FC236}">
                  <a16:creationId xmlns:a16="http://schemas.microsoft.com/office/drawing/2014/main" id="{2AA7021F-55CB-4C94-A60F-8B1C46EF7547}"/>
                </a:ext>
              </a:extLst>
            </p:cNvPr>
            <p:cNvSpPr/>
            <p:nvPr/>
          </p:nvSpPr>
          <p:spPr>
            <a:xfrm rot="5400000">
              <a:off x="3681709" y="647649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87" name="Šestiúhelník 86">
              <a:extLst>
                <a:ext uri="{FF2B5EF4-FFF2-40B4-BE49-F238E27FC236}">
                  <a16:creationId xmlns:a16="http://schemas.microsoft.com/office/drawing/2014/main" id="{A0D79D5D-8454-4AC8-A1BA-CC067217776C}"/>
                </a:ext>
              </a:extLst>
            </p:cNvPr>
            <p:cNvSpPr/>
            <p:nvPr/>
          </p:nvSpPr>
          <p:spPr>
            <a:xfrm rot="5400000">
              <a:off x="4155602" y="386602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Šestiúhelník 87">
              <a:extLst>
                <a:ext uri="{FF2B5EF4-FFF2-40B4-BE49-F238E27FC236}">
                  <a16:creationId xmlns:a16="http://schemas.microsoft.com/office/drawing/2014/main" id="{A313D5F0-21BC-43D7-AB85-DBECEFD167AA}"/>
                </a:ext>
              </a:extLst>
            </p:cNvPr>
            <p:cNvSpPr/>
            <p:nvPr/>
          </p:nvSpPr>
          <p:spPr>
            <a:xfrm rot="5400000">
              <a:off x="4155602" y="212571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Šestiúhelník 88">
              <a:extLst>
                <a:ext uri="{FF2B5EF4-FFF2-40B4-BE49-F238E27FC236}">
                  <a16:creationId xmlns:a16="http://schemas.microsoft.com/office/drawing/2014/main" id="{A7127F9E-6E65-4693-B26B-B09B49C2BEB9}"/>
                </a:ext>
              </a:extLst>
            </p:cNvPr>
            <p:cNvSpPr/>
            <p:nvPr/>
          </p:nvSpPr>
          <p:spPr>
            <a:xfrm rot="5400000">
              <a:off x="2723065" y="299587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0" name="Šestiúhelník 89">
              <a:extLst>
                <a:ext uri="{FF2B5EF4-FFF2-40B4-BE49-F238E27FC236}">
                  <a16:creationId xmlns:a16="http://schemas.microsoft.com/office/drawing/2014/main" id="{09484A4F-1B0B-46CD-AF31-751AADC9398E}"/>
                </a:ext>
              </a:extLst>
            </p:cNvPr>
            <p:cNvSpPr/>
            <p:nvPr/>
          </p:nvSpPr>
          <p:spPr>
            <a:xfrm rot="5400000">
              <a:off x="2723065" y="473618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91" name="Šestiúhelník 90">
              <a:extLst>
                <a:ext uri="{FF2B5EF4-FFF2-40B4-BE49-F238E27FC236}">
                  <a16:creationId xmlns:a16="http://schemas.microsoft.com/office/drawing/2014/main" id="{D51E40CC-B271-4005-A757-9E19E2814C8D}"/>
                </a:ext>
              </a:extLst>
            </p:cNvPr>
            <p:cNvSpPr/>
            <p:nvPr/>
          </p:nvSpPr>
          <p:spPr>
            <a:xfrm rot="5400000">
              <a:off x="2723065" y="125556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2" name="Šestiúhelník 91">
              <a:extLst>
                <a:ext uri="{FF2B5EF4-FFF2-40B4-BE49-F238E27FC236}">
                  <a16:creationId xmlns:a16="http://schemas.microsoft.com/office/drawing/2014/main" id="{99943210-E5EF-428F-84C1-F264FFAB5B02}"/>
                </a:ext>
              </a:extLst>
            </p:cNvPr>
            <p:cNvSpPr/>
            <p:nvPr/>
          </p:nvSpPr>
          <p:spPr>
            <a:xfrm rot="5400000">
              <a:off x="3196959" y="38540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3" name="Šestiúhelník 92">
              <a:extLst>
                <a:ext uri="{FF2B5EF4-FFF2-40B4-BE49-F238E27FC236}">
                  <a16:creationId xmlns:a16="http://schemas.microsoft.com/office/drawing/2014/main" id="{28648031-E547-4AB2-A8EC-29A9EED70EC2}"/>
                </a:ext>
              </a:extLst>
            </p:cNvPr>
            <p:cNvSpPr/>
            <p:nvPr/>
          </p:nvSpPr>
          <p:spPr>
            <a:xfrm rot="5400000">
              <a:off x="2723064" y="-48475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4" name="Šestiúhelník 93">
              <a:extLst>
                <a:ext uri="{FF2B5EF4-FFF2-40B4-BE49-F238E27FC236}">
                  <a16:creationId xmlns:a16="http://schemas.microsoft.com/office/drawing/2014/main" id="{63ADD710-80E9-42B5-BA8A-76CF827D10DD}"/>
                </a:ext>
              </a:extLst>
            </p:cNvPr>
            <p:cNvSpPr/>
            <p:nvPr/>
          </p:nvSpPr>
          <p:spPr>
            <a:xfrm rot="5400000">
              <a:off x="3196959" y="560634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5" name="Šestiúhelník 94">
              <a:extLst>
                <a:ext uri="{FF2B5EF4-FFF2-40B4-BE49-F238E27FC236}">
                  <a16:creationId xmlns:a16="http://schemas.microsoft.com/office/drawing/2014/main" id="{73919A8D-19DB-49E1-82DB-C337F4CDE7C0}"/>
                </a:ext>
              </a:extLst>
            </p:cNvPr>
            <p:cNvSpPr/>
            <p:nvPr/>
          </p:nvSpPr>
          <p:spPr>
            <a:xfrm rot="5400000">
              <a:off x="2723065" y="647650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6" name="Šestiúhelník 95">
              <a:extLst>
                <a:ext uri="{FF2B5EF4-FFF2-40B4-BE49-F238E27FC236}">
                  <a16:creationId xmlns:a16="http://schemas.microsoft.com/office/drawing/2014/main" id="{C0358833-E077-445B-A92D-FB09AD29B246}"/>
                </a:ext>
              </a:extLst>
            </p:cNvPr>
            <p:cNvSpPr/>
            <p:nvPr/>
          </p:nvSpPr>
          <p:spPr>
            <a:xfrm rot="5400000">
              <a:off x="3196958" y="386602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Šestiúhelník 96">
              <a:extLst>
                <a:ext uri="{FF2B5EF4-FFF2-40B4-BE49-F238E27FC236}">
                  <a16:creationId xmlns:a16="http://schemas.microsoft.com/office/drawing/2014/main" id="{807B38F5-91BE-412B-AB42-D997BBD51065}"/>
                </a:ext>
              </a:extLst>
            </p:cNvPr>
            <p:cNvSpPr/>
            <p:nvPr/>
          </p:nvSpPr>
          <p:spPr>
            <a:xfrm rot="5400000">
              <a:off x="3196958" y="212571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Šestiúhelník 97">
              <a:extLst>
                <a:ext uri="{FF2B5EF4-FFF2-40B4-BE49-F238E27FC236}">
                  <a16:creationId xmlns:a16="http://schemas.microsoft.com/office/drawing/2014/main" id="{A3B6F772-9929-468D-8612-42BFEBEE1938}"/>
                </a:ext>
              </a:extLst>
            </p:cNvPr>
            <p:cNvSpPr/>
            <p:nvPr/>
          </p:nvSpPr>
          <p:spPr>
            <a:xfrm rot="5400000">
              <a:off x="1764421" y="299587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99" name="Šestiúhelník 98">
              <a:extLst>
                <a:ext uri="{FF2B5EF4-FFF2-40B4-BE49-F238E27FC236}">
                  <a16:creationId xmlns:a16="http://schemas.microsoft.com/office/drawing/2014/main" id="{BA883B17-1CA2-4610-916E-9A2A5D0D65BC}"/>
                </a:ext>
              </a:extLst>
            </p:cNvPr>
            <p:cNvSpPr/>
            <p:nvPr/>
          </p:nvSpPr>
          <p:spPr>
            <a:xfrm rot="5400000">
              <a:off x="1764421" y="473618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00" name="Šestiúhelník 99">
              <a:extLst>
                <a:ext uri="{FF2B5EF4-FFF2-40B4-BE49-F238E27FC236}">
                  <a16:creationId xmlns:a16="http://schemas.microsoft.com/office/drawing/2014/main" id="{63315C65-EBEE-4D70-8074-57A6889845C3}"/>
                </a:ext>
              </a:extLst>
            </p:cNvPr>
            <p:cNvSpPr/>
            <p:nvPr/>
          </p:nvSpPr>
          <p:spPr>
            <a:xfrm rot="5400000">
              <a:off x="1764421" y="125556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1" name="Šestiúhelník 100">
              <a:extLst>
                <a:ext uri="{FF2B5EF4-FFF2-40B4-BE49-F238E27FC236}">
                  <a16:creationId xmlns:a16="http://schemas.microsoft.com/office/drawing/2014/main" id="{BEAE2D92-44F3-4330-9280-5AAB0347730B}"/>
                </a:ext>
              </a:extLst>
            </p:cNvPr>
            <p:cNvSpPr/>
            <p:nvPr/>
          </p:nvSpPr>
          <p:spPr>
            <a:xfrm rot="5400000">
              <a:off x="2238315" y="38540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2" name="Šestiúhelník 101">
              <a:extLst>
                <a:ext uri="{FF2B5EF4-FFF2-40B4-BE49-F238E27FC236}">
                  <a16:creationId xmlns:a16="http://schemas.microsoft.com/office/drawing/2014/main" id="{2C3182F5-7C28-4112-9573-BA8172CD5108}"/>
                </a:ext>
              </a:extLst>
            </p:cNvPr>
            <p:cNvSpPr/>
            <p:nvPr/>
          </p:nvSpPr>
          <p:spPr>
            <a:xfrm rot="5400000">
              <a:off x="1764420" y="-48475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3" name="Šestiúhelník 102">
              <a:extLst>
                <a:ext uri="{FF2B5EF4-FFF2-40B4-BE49-F238E27FC236}">
                  <a16:creationId xmlns:a16="http://schemas.microsoft.com/office/drawing/2014/main" id="{6B9E8CA4-ED68-43D7-A144-B774B0897268}"/>
                </a:ext>
              </a:extLst>
            </p:cNvPr>
            <p:cNvSpPr/>
            <p:nvPr/>
          </p:nvSpPr>
          <p:spPr>
            <a:xfrm rot="5400000">
              <a:off x="2238315" y="560634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4" name="Šestiúhelník 103">
              <a:extLst>
                <a:ext uri="{FF2B5EF4-FFF2-40B4-BE49-F238E27FC236}">
                  <a16:creationId xmlns:a16="http://schemas.microsoft.com/office/drawing/2014/main" id="{70B07E6C-A752-45FC-A77D-84267AECEABA}"/>
                </a:ext>
              </a:extLst>
            </p:cNvPr>
            <p:cNvSpPr/>
            <p:nvPr/>
          </p:nvSpPr>
          <p:spPr>
            <a:xfrm rot="5400000">
              <a:off x="1764421" y="647650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5" name="Šestiúhelník 104">
              <a:extLst>
                <a:ext uri="{FF2B5EF4-FFF2-40B4-BE49-F238E27FC236}">
                  <a16:creationId xmlns:a16="http://schemas.microsoft.com/office/drawing/2014/main" id="{82E3A7D3-7261-4957-B1EE-68DD88C5DFAC}"/>
                </a:ext>
              </a:extLst>
            </p:cNvPr>
            <p:cNvSpPr/>
            <p:nvPr/>
          </p:nvSpPr>
          <p:spPr>
            <a:xfrm rot="5400000">
              <a:off x="2238314" y="386602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Šestiúhelník 105">
              <a:extLst>
                <a:ext uri="{FF2B5EF4-FFF2-40B4-BE49-F238E27FC236}">
                  <a16:creationId xmlns:a16="http://schemas.microsoft.com/office/drawing/2014/main" id="{A772EE2E-DE49-48B6-B263-D4E757B006CC}"/>
                </a:ext>
              </a:extLst>
            </p:cNvPr>
            <p:cNvSpPr/>
            <p:nvPr/>
          </p:nvSpPr>
          <p:spPr>
            <a:xfrm rot="5400000">
              <a:off x="2238314" y="212571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Šestiúhelník 106">
              <a:extLst>
                <a:ext uri="{FF2B5EF4-FFF2-40B4-BE49-F238E27FC236}">
                  <a16:creationId xmlns:a16="http://schemas.microsoft.com/office/drawing/2014/main" id="{E6A24C49-014F-4F51-B876-218BC73A5F60}"/>
                </a:ext>
              </a:extLst>
            </p:cNvPr>
            <p:cNvSpPr/>
            <p:nvPr/>
          </p:nvSpPr>
          <p:spPr>
            <a:xfrm rot="5400000">
              <a:off x="805777" y="299587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08" name="Šestiúhelník 107">
              <a:extLst>
                <a:ext uri="{FF2B5EF4-FFF2-40B4-BE49-F238E27FC236}">
                  <a16:creationId xmlns:a16="http://schemas.microsoft.com/office/drawing/2014/main" id="{8F01F9FB-5566-465B-A2B8-08B25E35ACB8}"/>
                </a:ext>
              </a:extLst>
            </p:cNvPr>
            <p:cNvSpPr/>
            <p:nvPr/>
          </p:nvSpPr>
          <p:spPr>
            <a:xfrm rot="5400000">
              <a:off x="805777" y="473618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09" name="Šestiúhelník 108">
              <a:extLst>
                <a:ext uri="{FF2B5EF4-FFF2-40B4-BE49-F238E27FC236}">
                  <a16:creationId xmlns:a16="http://schemas.microsoft.com/office/drawing/2014/main" id="{53770B99-26F4-4E51-BBAA-FEF84C2CBF74}"/>
                </a:ext>
              </a:extLst>
            </p:cNvPr>
            <p:cNvSpPr/>
            <p:nvPr/>
          </p:nvSpPr>
          <p:spPr>
            <a:xfrm rot="5400000">
              <a:off x="805777" y="125556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0" name="Šestiúhelník 109">
              <a:extLst>
                <a:ext uri="{FF2B5EF4-FFF2-40B4-BE49-F238E27FC236}">
                  <a16:creationId xmlns:a16="http://schemas.microsoft.com/office/drawing/2014/main" id="{72551D3A-CD59-4DAB-9BD4-751F79B0794C}"/>
                </a:ext>
              </a:extLst>
            </p:cNvPr>
            <p:cNvSpPr/>
            <p:nvPr/>
          </p:nvSpPr>
          <p:spPr>
            <a:xfrm rot="5400000">
              <a:off x="1279671" y="38540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1" name="Šestiúhelník 110">
              <a:extLst>
                <a:ext uri="{FF2B5EF4-FFF2-40B4-BE49-F238E27FC236}">
                  <a16:creationId xmlns:a16="http://schemas.microsoft.com/office/drawing/2014/main" id="{33BE4408-2573-4E9E-8D45-083506D736DC}"/>
                </a:ext>
              </a:extLst>
            </p:cNvPr>
            <p:cNvSpPr/>
            <p:nvPr/>
          </p:nvSpPr>
          <p:spPr>
            <a:xfrm rot="5400000">
              <a:off x="805776" y="-48475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2" name="Šestiúhelník 111">
              <a:extLst>
                <a:ext uri="{FF2B5EF4-FFF2-40B4-BE49-F238E27FC236}">
                  <a16:creationId xmlns:a16="http://schemas.microsoft.com/office/drawing/2014/main" id="{9A68070A-8ACA-4C6C-B5FE-DC5C5D8BA86A}"/>
                </a:ext>
              </a:extLst>
            </p:cNvPr>
            <p:cNvSpPr/>
            <p:nvPr/>
          </p:nvSpPr>
          <p:spPr>
            <a:xfrm rot="5400000">
              <a:off x="1279671" y="5606344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3" name="Šestiúhelník 112">
              <a:extLst>
                <a:ext uri="{FF2B5EF4-FFF2-40B4-BE49-F238E27FC236}">
                  <a16:creationId xmlns:a16="http://schemas.microsoft.com/office/drawing/2014/main" id="{77DB3E41-A511-43B2-B9A8-EC27C64E26AE}"/>
                </a:ext>
              </a:extLst>
            </p:cNvPr>
            <p:cNvSpPr/>
            <p:nvPr/>
          </p:nvSpPr>
          <p:spPr>
            <a:xfrm rot="5400000">
              <a:off x="805777" y="647650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4" name="Šestiúhelník 113">
              <a:extLst>
                <a:ext uri="{FF2B5EF4-FFF2-40B4-BE49-F238E27FC236}">
                  <a16:creationId xmlns:a16="http://schemas.microsoft.com/office/drawing/2014/main" id="{82880E0B-C0A1-481F-BBC0-6A7008D25534}"/>
                </a:ext>
              </a:extLst>
            </p:cNvPr>
            <p:cNvSpPr/>
            <p:nvPr/>
          </p:nvSpPr>
          <p:spPr>
            <a:xfrm rot="5400000">
              <a:off x="1279670" y="3866030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Šestiúhelník 114">
              <a:extLst>
                <a:ext uri="{FF2B5EF4-FFF2-40B4-BE49-F238E27FC236}">
                  <a16:creationId xmlns:a16="http://schemas.microsoft.com/office/drawing/2014/main" id="{12D538CF-2FE3-4DDD-9E28-0279E41B2335}"/>
                </a:ext>
              </a:extLst>
            </p:cNvPr>
            <p:cNvSpPr/>
            <p:nvPr/>
          </p:nvSpPr>
          <p:spPr>
            <a:xfrm rot="5400000">
              <a:off x="1279670" y="212571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Šestiúhelník 115">
              <a:extLst>
                <a:ext uri="{FF2B5EF4-FFF2-40B4-BE49-F238E27FC236}">
                  <a16:creationId xmlns:a16="http://schemas.microsoft.com/office/drawing/2014/main" id="{38C71673-139C-4320-BBCA-266161AEC36C}"/>
                </a:ext>
              </a:extLst>
            </p:cNvPr>
            <p:cNvSpPr/>
            <p:nvPr/>
          </p:nvSpPr>
          <p:spPr>
            <a:xfrm rot="5400000">
              <a:off x="-152867" y="299587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7" name="Šestiúhelník 116">
              <a:extLst>
                <a:ext uri="{FF2B5EF4-FFF2-40B4-BE49-F238E27FC236}">
                  <a16:creationId xmlns:a16="http://schemas.microsoft.com/office/drawing/2014/main" id="{A48FC8FC-4C40-428F-AE01-82A92C2D5FC9}"/>
                </a:ext>
              </a:extLst>
            </p:cNvPr>
            <p:cNvSpPr/>
            <p:nvPr/>
          </p:nvSpPr>
          <p:spPr>
            <a:xfrm rot="5400000">
              <a:off x="-152867" y="473618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  <a:p>
              <a:pPr algn="ctr"/>
              <a:endParaRPr lang="cs-CZ" dirty="0"/>
            </a:p>
          </p:txBody>
        </p:sp>
        <p:sp>
          <p:nvSpPr>
            <p:cNvPr id="118" name="Šestiúhelník 117">
              <a:extLst>
                <a:ext uri="{FF2B5EF4-FFF2-40B4-BE49-F238E27FC236}">
                  <a16:creationId xmlns:a16="http://schemas.microsoft.com/office/drawing/2014/main" id="{8261AFA0-6CDB-47F1-B8F8-8CDA4EA01256}"/>
                </a:ext>
              </a:extLst>
            </p:cNvPr>
            <p:cNvSpPr/>
            <p:nvPr/>
          </p:nvSpPr>
          <p:spPr>
            <a:xfrm rot="5400000">
              <a:off x="-152867" y="125556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19" name="Šestiúhelník 118">
              <a:extLst>
                <a:ext uri="{FF2B5EF4-FFF2-40B4-BE49-F238E27FC236}">
                  <a16:creationId xmlns:a16="http://schemas.microsoft.com/office/drawing/2014/main" id="{A9AE8B64-0FD3-4EEF-BDD9-C2F665EBCB41}"/>
                </a:ext>
              </a:extLst>
            </p:cNvPr>
            <p:cNvSpPr/>
            <p:nvPr/>
          </p:nvSpPr>
          <p:spPr>
            <a:xfrm rot="5400000">
              <a:off x="321027" y="38540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0" name="Šestiúhelník 119">
              <a:extLst>
                <a:ext uri="{FF2B5EF4-FFF2-40B4-BE49-F238E27FC236}">
                  <a16:creationId xmlns:a16="http://schemas.microsoft.com/office/drawing/2014/main" id="{83887AC8-8B48-4854-9662-993E775DC703}"/>
                </a:ext>
              </a:extLst>
            </p:cNvPr>
            <p:cNvSpPr/>
            <p:nvPr/>
          </p:nvSpPr>
          <p:spPr>
            <a:xfrm rot="5400000">
              <a:off x="-152868" y="-48474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1" name="Šestiúhelník 120">
              <a:extLst>
                <a:ext uri="{FF2B5EF4-FFF2-40B4-BE49-F238E27FC236}">
                  <a16:creationId xmlns:a16="http://schemas.microsoft.com/office/drawing/2014/main" id="{149214F3-53A0-4813-9925-74D39A13B29F}"/>
                </a:ext>
              </a:extLst>
            </p:cNvPr>
            <p:cNvSpPr/>
            <p:nvPr/>
          </p:nvSpPr>
          <p:spPr>
            <a:xfrm rot="5400000">
              <a:off x="321027" y="5606345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2" name="Šestiúhelník 121">
              <a:extLst>
                <a:ext uri="{FF2B5EF4-FFF2-40B4-BE49-F238E27FC236}">
                  <a16:creationId xmlns:a16="http://schemas.microsoft.com/office/drawing/2014/main" id="{79344E27-1089-4356-AF99-A98FCA4725D6}"/>
                </a:ext>
              </a:extLst>
            </p:cNvPr>
            <p:cNvSpPr/>
            <p:nvPr/>
          </p:nvSpPr>
          <p:spPr>
            <a:xfrm rot="5400000">
              <a:off x="-152867" y="6476503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3" name="Šestiúhelník 122">
              <a:extLst>
                <a:ext uri="{FF2B5EF4-FFF2-40B4-BE49-F238E27FC236}">
                  <a16:creationId xmlns:a16="http://schemas.microsoft.com/office/drawing/2014/main" id="{80C8EB8B-0588-42C3-ADBC-7545F476AB02}"/>
                </a:ext>
              </a:extLst>
            </p:cNvPr>
            <p:cNvSpPr/>
            <p:nvPr/>
          </p:nvSpPr>
          <p:spPr>
            <a:xfrm rot="5400000">
              <a:off x="321026" y="3866031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24" name="Šestiúhelník 123">
              <a:extLst>
                <a:ext uri="{FF2B5EF4-FFF2-40B4-BE49-F238E27FC236}">
                  <a16:creationId xmlns:a16="http://schemas.microsoft.com/office/drawing/2014/main" id="{CC53B14F-22D2-454A-833E-CDCECEA8A5E4}"/>
                </a:ext>
              </a:extLst>
            </p:cNvPr>
            <p:cNvSpPr/>
            <p:nvPr/>
          </p:nvSpPr>
          <p:spPr>
            <a:xfrm rot="5400000">
              <a:off x="321026" y="2125717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25" name="Šestiúhelník 124">
              <a:extLst>
                <a:ext uri="{FF2B5EF4-FFF2-40B4-BE49-F238E27FC236}">
                  <a16:creationId xmlns:a16="http://schemas.microsoft.com/office/drawing/2014/main" id="{4913F466-F584-4B39-B743-284B77359086}"/>
                </a:ext>
              </a:extLst>
            </p:cNvPr>
            <p:cNvSpPr/>
            <p:nvPr/>
          </p:nvSpPr>
          <p:spPr>
            <a:xfrm rot="5400000">
              <a:off x="-637617" y="385409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6" name="Šestiúhelník 125">
              <a:extLst>
                <a:ext uri="{FF2B5EF4-FFF2-40B4-BE49-F238E27FC236}">
                  <a16:creationId xmlns:a16="http://schemas.microsoft.com/office/drawing/2014/main" id="{8B4A10FA-FAEC-4935-AF8E-DA7BF5482FD1}"/>
                </a:ext>
              </a:extLst>
            </p:cNvPr>
            <p:cNvSpPr/>
            <p:nvPr/>
          </p:nvSpPr>
          <p:spPr>
            <a:xfrm rot="5400000">
              <a:off x="-637617" y="5606346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cs-CZ" dirty="0"/>
            </a:p>
          </p:txBody>
        </p:sp>
        <p:sp>
          <p:nvSpPr>
            <p:cNvPr id="127" name="Šestiúhelník 126">
              <a:extLst>
                <a:ext uri="{FF2B5EF4-FFF2-40B4-BE49-F238E27FC236}">
                  <a16:creationId xmlns:a16="http://schemas.microsoft.com/office/drawing/2014/main" id="{D8DB4627-7FB0-43F6-8F5F-C653B11D8726}"/>
                </a:ext>
              </a:extLst>
            </p:cNvPr>
            <p:cNvSpPr/>
            <p:nvPr/>
          </p:nvSpPr>
          <p:spPr>
            <a:xfrm rot="5400000">
              <a:off x="-637618" y="3866032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  <p:sp>
          <p:nvSpPr>
            <p:cNvPr id="128" name="Šestiúhelník 127">
              <a:extLst>
                <a:ext uri="{FF2B5EF4-FFF2-40B4-BE49-F238E27FC236}">
                  <a16:creationId xmlns:a16="http://schemas.microsoft.com/office/drawing/2014/main" id="{E2C21A6A-FD13-4AB2-B23A-373C07AD209D}"/>
                </a:ext>
              </a:extLst>
            </p:cNvPr>
            <p:cNvSpPr/>
            <p:nvPr/>
          </p:nvSpPr>
          <p:spPr>
            <a:xfrm rot="5400000">
              <a:off x="-637618" y="2125718"/>
              <a:ext cx="1004857" cy="866256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5400000"/>
                </a:camera>
                <a:lightRig rig="threePt" dir="t"/>
              </a:scene3d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03815703-F0AB-42AB-9206-83DB6D02DF2C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30" name="Grafický objekt 129" descr="Informace se souvislou výplní">
            <a:extLst>
              <a:ext uri="{FF2B5EF4-FFF2-40B4-BE49-F238E27FC236}">
                <a16:creationId xmlns:a16="http://schemas.microsoft.com/office/drawing/2014/main" id="{B10A10EB-B73E-41B5-9AF0-6FCF2E578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7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20BD31-3AC5-414F-B40C-442F63C3F5BA}"/>
              </a:ext>
            </a:extLst>
          </p:cNvPr>
          <p:cNvSpPr txBox="1"/>
          <p:nvPr/>
        </p:nvSpPr>
        <p:spPr>
          <a:xfrm>
            <a:off x="1371601" y="1495141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 zpracování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16511-6E20-4800-8844-A85F8A4AA4BE}"/>
              </a:ext>
            </a:extLst>
          </p:cNvPr>
          <p:cNvSpPr txBox="1"/>
          <p:nvPr/>
        </p:nvSpPr>
        <p:spPr>
          <a:xfrm>
            <a:off x="3047999" y="24263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Teoretická část práce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B8EB40-560B-405D-83AB-7F482C8F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9" y="3458477"/>
            <a:ext cx="96708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E8E104E-17DD-43BD-8E4F-4368A45C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43" y="3429000"/>
            <a:ext cx="96771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rosoft PowerPoint – Wikipedie">
            <a:extLst>
              <a:ext uri="{FF2B5EF4-FFF2-40B4-BE49-F238E27FC236}">
                <a16:creationId xmlns:a16="http://schemas.microsoft.com/office/drawing/2014/main" id="{25CF1560-51F4-4C62-854E-B424FC7F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75" y="3458477"/>
            <a:ext cx="96771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78DB3F0-BFA9-4FC5-BCBA-89833B62961F}"/>
              </a:ext>
            </a:extLst>
          </p:cNvPr>
          <p:cNvSpPr txBox="1"/>
          <p:nvPr/>
        </p:nvSpPr>
        <p:spPr>
          <a:xfrm>
            <a:off x="10079665" y="6071191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18</a:t>
            </a:r>
            <a:endParaRPr lang="en-US" sz="2000" dirty="0"/>
          </a:p>
        </p:txBody>
      </p:sp>
      <p:pic>
        <p:nvPicPr>
          <p:cNvPr id="8" name="Grafický objekt 7" descr="Informace se souvislou výplní">
            <a:extLst>
              <a:ext uri="{FF2B5EF4-FFF2-40B4-BE49-F238E27FC236}">
                <a16:creationId xmlns:a16="http://schemas.microsoft.com/office/drawing/2014/main" id="{986AFC44-7FAA-4583-94F2-168C3A505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1683" y="6052271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7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3F8830FC-DB2A-40FC-B2CB-1EBB8EE288BD}"/>
              </a:ext>
            </a:extLst>
          </p:cNvPr>
          <p:cNvSpPr/>
          <p:nvPr/>
        </p:nvSpPr>
        <p:spPr>
          <a:xfrm rot="5400000">
            <a:off x="5874204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BDD1A5B2-428E-428F-B458-2BD45D59737F}"/>
              </a:ext>
            </a:extLst>
          </p:cNvPr>
          <p:cNvSpPr/>
          <p:nvPr/>
        </p:nvSpPr>
        <p:spPr>
          <a:xfrm rot="5400000">
            <a:off x="6308717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695658C0-A494-49FB-922F-D11AB089BF18}"/>
              </a:ext>
            </a:extLst>
          </p:cNvPr>
          <p:cNvSpPr/>
          <p:nvPr/>
        </p:nvSpPr>
        <p:spPr>
          <a:xfrm rot="5400000">
            <a:off x="5439691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40C9EADB-0916-4F34-8E23-3644859D22B6}"/>
              </a:ext>
            </a:extLst>
          </p:cNvPr>
          <p:cNvSpPr/>
          <p:nvPr/>
        </p:nvSpPr>
        <p:spPr>
          <a:xfrm rot="5400000">
            <a:off x="6089000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42D5C1BE-7957-40ED-ADAF-AC2C8FA06B5E}"/>
              </a:ext>
            </a:extLst>
          </p:cNvPr>
          <p:cNvSpPr/>
          <p:nvPr/>
        </p:nvSpPr>
        <p:spPr>
          <a:xfrm rot="5400000">
            <a:off x="6523514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8A045B87-9815-4571-8A37-7840A4987461}"/>
              </a:ext>
            </a:extLst>
          </p:cNvPr>
          <p:cNvSpPr/>
          <p:nvPr/>
        </p:nvSpPr>
        <p:spPr>
          <a:xfrm rot="5400000">
            <a:off x="5654487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4" name="Šestiúhelník 23">
            <a:extLst>
              <a:ext uri="{FF2B5EF4-FFF2-40B4-BE49-F238E27FC236}">
                <a16:creationId xmlns:a16="http://schemas.microsoft.com/office/drawing/2014/main" id="{3CB65C8B-77E5-42D2-AABA-91DE2FF76094}"/>
              </a:ext>
            </a:extLst>
          </p:cNvPr>
          <p:cNvSpPr/>
          <p:nvPr/>
        </p:nvSpPr>
        <p:spPr>
          <a:xfrm rot="5400000">
            <a:off x="5874204" y="1655061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5" name="Šestiúhelník 24">
            <a:extLst>
              <a:ext uri="{FF2B5EF4-FFF2-40B4-BE49-F238E27FC236}">
                <a16:creationId xmlns:a16="http://schemas.microsoft.com/office/drawing/2014/main" id="{12B4BC80-355E-47C2-8D44-EE83C54EDF26}"/>
              </a:ext>
            </a:extLst>
          </p:cNvPr>
          <p:cNvSpPr/>
          <p:nvPr/>
        </p:nvSpPr>
        <p:spPr>
          <a:xfrm rot="5400000">
            <a:off x="6308717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6" name="Šestiúhelník 25">
            <a:extLst>
              <a:ext uri="{FF2B5EF4-FFF2-40B4-BE49-F238E27FC236}">
                <a16:creationId xmlns:a16="http://schemas.microsoft.com/office/drawing/2014/main" id="{674F2F0B-D272-435B-B847-BD6621372253}"/>
              </a:ext>
            </a:extLst>
          </p:cNvPr>
          <p:cNvSpPr/>
          <p:nvPr/>
        </p:nvSpPr>
        <p:spPr>
          <a:xfrm rot="5400000">
            <a:off x="5439690" y="1655061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A03DBCD4-B68A-4E57-9973-238C51962224}"/>
              </a:ext>
            </a:extLst>
          </p:cNvPr>
          <p:cNvSpPr/>
          <p:nvPr/>
        </p:nvSpPr>
        <p:spPr>
          <a:xfrm rot="5400000">
            <a:off x="6745690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81241145-40F6-46C7-82A8-39E829655C6E}"/>
              </a:ext>
            </a:extLst>
          </p:cNvPr>
          <p:cNvSpPr/>
          <p:nvPr/>
        </p:nvSpPr>
        <p:spPr>
          <a:xfrm rot="5400000">
            <a:off x="6960486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9" name="Šestiúhelník 38">
            <a:extLst>
              <a:ext uri="{FF2B5EF4-FFF2-40B4-BE49-F238E27FC236}">
                <a16:creationId xmlns:a16="http://schemas.microsoft.com/office/drawing/2014/main" id="{F928CA5B-2ABD-4D3F-A7C8-A20CCABBDDB5}"/>
              </a:ext>
            </a:extLst>
          </p:cNvPr>
          <p:cNvSpPr/>
          <p:nvPr/>
        </p:nvSpPr>
        <p:spPr>
          <a:xfrm rot="5400000">
            <a:off x="6745690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A38CFFE2-8BD8-4EAA-BBCF-5531A9EBE01B}"/>
              </a:ext>
            </a:extLst>
          </p:cNvPr>
          <p:cNvSpPr/>
          <p:nvPr/>
        </p:nvSpPr>
        <p:spPr>
          <a:xfrm rot="5400000">
            <a:off x="7182663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14814FBA-FD4E-4035-94A6-784B3F408CBB}"/>
              </a:ext>
            </a:extLst>
          </p:cNvPr>
          <p:cNvSpPr/>
          <p:nvPr/>
        </p:nvSpPr>
        <p:spPr>
          <a:xfrm rot="5400000">
            <a:off x="7397459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8" name="Šestiúhelník 47">
            <a:extLst>
              <a:ext uri="{FF2B5EF4-FFF2-40B4-BE49-F238E27FC236}">
                <a16:creationId xmlns:a16="http://schemas.microsoft.com/office/drawing/2014/main" id="{9D0EB75A-92CA-4507-BF0C-8F28764C8761}"/>
              </a:ext>
            </a:extLst>
          </p:cNvPr>
          <p:cNvSpPr/>
          <p:nvPr/>
        </p:nvSpPr>
        <p:spPr>
          <a:xfrm rot="5400000">
            <a:off x="7182663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DFBF45E1-7278-40EF-846B-8C98DD02B630}"/>
              </a:ext>
            </a:extLst>
          </p:cNvPr>
          <p:cNvSpPr/>
          <p:nvPr/>
        </p:nvSpPr>
        <p:spPr>
          <a:xfrm rot="5400000">
            <a:off x="7619636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5131E59-8D1F-43B7-AA48-1B473B318451}"/>
              </a:ext>
            </a:extLst>
          </p:cNvPr>
          <p:cNvSpPr/>
          <p:nvPr/>
        </p:nvSpPr>
        <p:spPr>
          <a:xfrm rot="5400000">
            <a:off x="7834432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7" name="Šestiúhelník 56">
            <a:extLst>
              <a:ext uri="{FF2B5EF4-FFF2-40B4-BE49-F238E27FC236}">
                <a16:creationId xmlns:a16="http://schemas.microsoft.com/office/drawing/2014/main" id="{9702EE6A-4F7A-4A96-B6C1-EAC5284BA6E6}"/>
              </a:ext>
            </a:extLst>
          </p:cNvPr>
          <p:cNvSpPr/>
          <p:nvPr/>
        </p:nvSpPr>
        <p:spPr>
          <a:xfrm rot="5400000">
            <a:off x="7619635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C86511CF-94DC-4794-BDFF-8B8307855ED7}"/>
              </a:ext>
            </a:extLst>
          </p:cNvPr>
          <p:cNvSpPr/>
          <p:nvPr/>
        </p:nvSpPr>
        <p:spPr>
          <a:xfrm rot="5400000">
            <a:off x="805660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CA749BE8-AEB0-4A17-9FF3-5E5CD6B75C1A}"/>
              </a:ext>
            </a:extLst>
          </p:cNvPr>
          <p:cNvSpPr/>
          <p:nvPr/>
        </p:nvSpPr>
        <p:spPr>
          <a:xfrm rot="5400000">
            <a:off x="8271405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6" name="Šestiúhelník 65">
            <a:extLst>
              <a:ext uri="{FF2B5EF4-FFF2-40B4-BE49-F238E27FC236}">
                <a16:creationId xmlns:a16="http://schemas.microsoft.com/office/drawing/2014/main" id="{AF782037-D653-4299-B519-88395024DF64}"/>
              </a:ext>
            </a:extLst>
          </p:cNvPr>
          <p:cNvSpPr/>
          <p:nvPr/>
        </p:nvSpPr>
        <p:spPr>
          <a:xfrm rot="5400000">
            <a:off x="8056608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9408FB61-96A4-46D8-A0A9-7A428DA2B4AF}"/>
              </a:ext>
            </a:extLst>
          </p:cNvPr>
          <p:cNvSpPr/>
          <p:nvPr/>
        </p:nvSpPr>
        <p:spPr>
          <a:xfrm rot="5400000">
            <a:off x="8493581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EB2F3108-2F87-4438-8D34-710FEC84294E}"/>
              </a:ext>
            </a:extLst>
          </p:cNvPr>
          <p:cNvSpPr/>
          <p:nvPr/>
        </p:nvSpPr>
        <p:spPr>
          <a:xfrm rot="5400000">
            <a:off x="8708377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5" name="Šestiúhelník 74">
            <a:extLst>
              <a:ext uri="{FF2B5EF4-FFF2-40B4-BE49-F238E27FC236}">
                <a16:creationId xmlns:a16="http://schemas.microsoft.com/office/drawing/2014/main" id="{53B9CAF1-2D5D-4E6B-9798-E5D00ADBAEBD}"/>
              </a:ext>
            </a:extLst>
          </p:cNvPr>
          <p:cNvSpPr/>
          <p:nvPr/>
        </p:nvSpPr>
        <p:spPr>
          <a:xfrm rot="5400000">
            <a:off x="8493581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C7D94B79-122B-416F-B55B-368D3D3434B3}"/>
              </a:ext>
            </a:extLst>
          </p:cNvPr>
          <p:cNvSpPr/>
          <p:nvPr/>
        </p:nvSpPr>
        <p:spPr>
          <a:xfrm rot="5400000">
            <a:off x="500763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12B41333-561B-4A19-A4C5-EF95E53D49AC}"/>
              </a:ext>
            </a:extLst>
          </p:cNvPr>
          <p:cNvSpPr/>
          <p:nvPr/>
        </p:nvSpPr>
        <p:spPr>
          <a:xfrm rot="5400000">
            <a:off x="5222434" y="204946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4" name="Šestiúhelník 83">
            <a:extLst>
              <a:ext uri="{FF2B5EF4-FFF2-40B4-BE49-F238E27FC236}">
                <a16:creationId xmlns:a16="http://schemas.microsoft.com/office/drawing/2014/main" id="{62E6B4C3-423B-4F47-BAE5-934A112CF624}"/>
              </a:ext>
            </a:extLst>
          </p:cNvPr>
          <p:cNvSpPr/>
          <p:nvPr/>
        </p:nvSpPr>
        <p:spPr>
          <a:xfrm rot="5400000">
            <a:off x="5007637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D51E40CC-B271-4005-A757-9E19E2814C8D}"/>
              </a:ext>
            </a:extLst>
          </p:cNvPr>
          <p:cNvSpPr/>
          <p:nvPr/>
        </p:nvSpPr>
        <p:spPr>
          <a:xfrm rot="5400000">
            <a:off x="4573125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99943210-E5EF-428F-84C1-F264FFAB5B02}"/>
              </a:ext>
            </a:extLst>
          </p:cNvPr>
          <p:cNvSpPr/>
          <p:nvPr/>
        </p:nvSpPr>
        <p:spPr>
          <a:xfrm rot="5400000">
            <a:off x="4787921" y="204946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3" name="Šestiúhelník 92">
            <a:extLst>
              <a:ext uri="{FF2B5EF4-FFF2-40B4-BE49-F238E27FC236}">
                <a16:creationId xmlns:a16="http://schemas.microsoft.com/office/drawing/2014/main" id="{28648031-E547-4AB2-A8EC-29A9EED70EC2}"/>
              </a:ext>
            </a:extLst>
          </p:cNvPr>
          <p:cNvSpPr/>
          <p:nvPr/>
        </p:nvSpPr>
        <p:spPr>
          <a:xfrm rot="5400000">
            <a:off x="4573124" y="165506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63315C65-EBEE-4D70-8074-57A6889845C3}"/>
              </a:ext>
            </a:extLst>
          </p:cNvPr>
          <p:cNvSpPr/>
          <p:nvPr/>
        </p:nvSpPr>
        <p:spPr>
          <a:xfrm rot="5400000">
            <a:off x="4138612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BEAE2D92-44F3-4330-9280-5AAB0347730B}"/>
              </a:ext>
            </a:extLst>
          </p:cNvPr>
          <p:cNvSpPr/>
          <p:nvPr/>
        </p:nvSpPr>
        <p:spPr>
          <a:xfrm rot="5400000">
            <a:off x="4353408" y="204946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2" name="Šestiúhelník 101">
            <a:extLst>
              <a:ext uri="{FF2B5EF4-FFF2-40B4-BE49-F238E27FC236}">
                <a16:creationId xmlns:a16="http://schemas.microsoft.com/office/drawing/2014/main" id="{2C3182F5-7C28-4112-9573-BA8172CD5108}"/>
              </a:ext>
            </a:extLst>
          </p:cNvPr>
          <p:cNvSpPr/>
          <p:nvPr/>
        </p:nvSpPr>
        <p:spPr>
          <a:xfrm rot="5400000">
            <a:off x="4138611" y="165506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53770B99-26F4-4E51-BBAA-FEF84C2CBF74}"/>
              </a:ext>
            </a:extLst>
          </p:cNvPr>
          <p:cNvSpPr/>
          <p:nvPr/>
        </p:nvSpPr>
        <p:spPr>
          <a:xfrm rot="5400000">
            <a:off x="3704099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72551D3A-CD59-4DAB-9BD4-751F79B0794C}"/>
              </a:ext>
            </a:extLst>
          </p:cNvPr>
          <p:cNvSpPr/>
          <p:nvPr/>
        </p:nvSpPr>
        <p:spPr>
          <a:xfrm rot="5400000">
            <a:off x="3918895" y="204946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1" name="Šestiúhelník 110">
            <a:extLst>
              <a:ext uri="{FF2B5EF4-FFF2-40B4-BE49-F238E27FC236}">
                <a16:creationId xmlns:a16="http://schemas.microsoft.com/office/drawing/2014/main" id="{33BE4408-2573-4E9E-8D45-083506D736DC}"/>
              </a:ext>
            </a:extLst>
          </p:cNvPr>
          <p:cNvSpPr/>
          <p:nvPr/>
        </p:nvSpPr>
        <p:spPr>
          <a:xfrm rot="5400000">
            <a:off x="3704098" y="165506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8261AFA0-6CDB-47F1-B8F8-8CDA4EA01256}"/>
              </a:ext>
            </a:extLst>
          </p:cNvPr>
          <p:cNvSpPr/>
          <p:nvPr/>
        </p:nvSpPr>
        <p:spPr>
          <a:xfrm rot="5400000">
            <a:off x="3269586" y="244387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A9AE8B64-0FD3-4EEF-BDD9-C2F665EBCB41}"/>
              </a:ext>
            </a:extLst>
          </p:cNvPr>
          <p:cNvSpPr/>
          <p:nvPr/>
        </p:nvSpPr>
        <p:spPr>
          <a:xfrm rot="5400000">
            <a:off x="3484382" y="204946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0" name="Šestiúhelník 119">
            <a:extLst>
              <a:ext uri="{FF2B5EF4-FFF2-40B4-BE49-F238E27FC236}">
                <a16:creationId xmlns:a16="http://schemas.microsoft.com/office/drawing/2014/main" id="{83887AC8-8B48-4854-9662-993E775DC703}"/>
              </a:ext>
            </a:extLst>
          </p:cNvPr>
          <p:cNvSpPr/>
          <p:nvPr/>
        </p:nvSpPr>
        <p:spPr>
          <a:xfrm rot="5400000">
            <a:off x="3269586" y="165506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5" name="Šestiúhelník 124">
            <a:extLst>
              <a:ext uri="{FF2B5EF4-FFF2-40B4-BE49-F238E27FC236}">
                <a16:creationId xmlns:a16="http://schemas.microsoft.com/office/drawing/2014/main" id="{4913F466-F584-4B39-B743-284B77359086}"/>
              </a:ext>
            </a:extLst>
          </p:cNvPr>
          <p:cNvSpPr/>
          <p:nvPr/>
        </p:nvSpPr>
        <p:spPr>
          <a:xfrm rot="5400000">
            <a:off x="3049869" y="204946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69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69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9" name="TextovéPole 128">
            <a:extLst>
              <a:ext uri="{FF2B5EF4-FFF2-40B4-BE49-F238E27FC236}">
                <a16:creationId xmlns:a16="http://schemas.microsoft.com/office/drawing/2014/main" id="{78F73861-BB3B-4EC1-B560-28BA7EB4C67B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30" name="Grafický objekt 129" descr="Informace se souvislou výplní">
            <a:extLst>
              <a:ext uri="{FF2B5EF4-FFF2-40B4-BE49-F238E27FC236}">
                <a16:creationId xmlns:a16="http://schemas.microsoft.com/office/drawing/2014/main" id="{E67860E3-8526-487F-9962-08D6146F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306"/>
      </p:ext>
    </p:extLst>
  </p:cSld>
  <p:clrMapOvr>
    <a:masterClrMapping/>
  </p:clrMapOvr>
  <p:transition spd="slow" advClick="0" advTm="0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3F8830FC-DB2A-40FC-B2CB-1EBB8EE288BD}"/>
              </a:ext>
            </a:extLst>
          </p:cNvPr>
          <p:cNvSpPr/>
          <p:nvPr/>
        </p:nvSpPr>
        <p:spPr>
          <a:xfrm rot="5400000">
            <a:off x="5874204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BDD1A5B2-428E-428F-B458-2BD45D59737F}"/>
              </a:ext>
            </a:extLst>
          </p:cNvPr>
          <p:cNvSpPr/>
          <p:nvPr/>
        </p:nvSpPr>
        <p:spPr>
          <a:xfrm rot="5400000">
            <a:off x="6308717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695658C0-A494-49FB-922F-D11AB089BF18}"/>
              </a:ext>
            </a:extLst>
          </p:cNvPr>
          <p:cNvSpPr/>
          <p:nvPr/>
        </p:nvSpPr>
        <p:spPr>
          <a:xfrm rot="5400000">
            <a:off x="5439691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40C9EADB-0916-4F34-8E23-3644859D22B6}"/>
              </a:ext>
            </a:extLst>
          </p:cNvPr>
          <p:cNvSpPr/>
          <p:nvPr/>
        </p:nvSpPr>
        <p:spPr>
          <a:xfrm rot="5400000">
            <a:off x="6089000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42D5C1BE-7957-40ED-ADAF-AC2C8FA06B5E}"/>
              </a:ext>
            </a:extLst>
          </p:cNvPr>
          <p:cNvSpPr/>
          <p:nvPr/>
        </p:nvSpPr>
        <p:spPr>
          <a:xfrm rot="5400000">
            <a:off x="6523514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8A045B87-9815-4571-8A37-7840A4987461}"/>
              </a:ext>
            </a:extLst>
          </p:cNvPr>
          <p:cNvSpPr/>
          <p:nvPr/>
        </p:nvSpPr>
        <p:spPr>
          <a:xfrm rot="5400000">
            <a:off x="5654487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A03DBCD4-B68A-4E57-9973-238C51962224}"/>
              </a:ext>
            </a:extLst>
          </p:cNvPr>
          <p:cNvSpPr/>
          <p:nvPr/>
        </p:nvSpPr>
        <p:spPr>
          <a:xfrm rot="5400000">
            <a:off x="6745690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81241145-40F6-46C7-82A8-39E829655C6E}"/>
              </a:ext>
            </a:extLst>
          </p:cNvPr>
          <p:cNvSpPr/>
          <p:nvPr/>
        </p:nvSpPr>
        <p:spPr>
          <a:xfrm rot="5400000">
            <a:off x="6960486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A38CFFE2-8BD8-4EAA-BBCF-5531A9EBE01B}"/>
              </a:ext>
            </a:extLst>
          </p:cNvPr>
          <p:cNvSpPr/>
          <p:nvPr/>
        </p:nvSpPr>
        <p:spPr>
          <a:xfrm rot="5400000">
            <a:off x="7182663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14814FBA-FD4E-4035-94A6-784B3F408CBB}"/>
              </a:ext>
            </a:extLst>
          </p:cNvPr>
          <p:cNvSpPr/>
          <p:nvPr/>
        </p:nvSpPr>
        <p:spPr>
          <a:xfrm rot="5400000">
            <a:off x="7397459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DFBF45E1-7278-40EF-846B-8C98DD02B630}"/>
              </a:ext>
            </a:extLst>
          </p:cNvPr>
          <p:cNvSpPr/>
          <p:nvPr/>
        </p:nvSpPr>
        <p:spPr>
          <a:xfrm rot="5400000">
            <a:off x="7619636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5131E59-8D1F-43B7-AA48-1B473B318451}"/>
              </a:ext>
            </a:extLst>
          </p:cNvPr>
          <p:cNvSpPr/>
          <p:nvPr/>
        </p:nvSpPr>
        <p:spPr>
          <a:xfrm rot="5400000">
            <a:off x="7834432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C86511CF-94DC-4794-BDFF-8B8307855ED7}"/>
              </a:ext>
            </a:extLst>
          </p:cNvPr>
          <p:cNvSpPr/>
          <p:nvPr/>
        </p:nvSpPr>
        <p:spPr>
          <a:xfrm rot="5400000">
            <a:off x="805660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CA749BE8-AEB0-4A17-9FF3-5E5CD6B75C1A}"/>
              </a:ext>
            </a:extLst>
          </p:cNvPr>
          <p:cNvSpPr/>
          <p:nvPr/>
        </p:nvSpPr>
        <p:spPr>
          <a:xfrm rot="5400000">
            <a:off x="8271405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9408FB61-96A4-46D8-A0A9-7A428DA2B4AF}"/>
              </a:ext>
            </a:extLst>
          </p:cNvPr>
          <p:cNvSpPr/>
          <p:nvPr/>
        </p:nvSpPr>
        <p:spPr>
          <a:xfrm rot="5400000">
            <a:off x="8493581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EB2F3108-2F87-4438-8D34-710FEC84294E}"/>
              </a:ext>
            </a:extLst>
          </p:cNvPr>
          <p:cNvSpPr/>
          <p:nvPr/>
        </p:nvSpPr>
        <p:spPr>
          <a:xfrm rot="5400000">
            <a:off x="8708377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C7D94B79-122B-416F-B55B-368D3D3434B3}"/>
              </a:ext>
            </a:extLst>
          </p:cNvPr>
          <p:cNvSpPr/>
          <p:nvPr/>
        </p:nvSpPr>
        <p:spPr>
          <a:xfrm rot="5400000">
            <a:off x="500763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12B41333-561B-4A19-A4C5-EF95E53D49AC}"/>
              </a:ext>
            </a:extLst>
          </p:cNvPr>
          <p:cNvSpPr/>
          <p:nvPr/>
        </p:nvSpPr>
        <p:spPr>
          <a:xfrm rot="5400000">
            <a:off x="5222434" y="2049467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D51E40CC-B271-4005-A757-9E19E2814C8D}"/>
              </a:ext>
            </a:extLst>
          </p:cNvPr>
          <p:cNvSpPr/>
          <p:nvPr/>
        </p:nvSpPr>
        <p:spPr>
          <a:xfrm rot="5400000">
            <a:off x="4573125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99943210-E5EF-428F-84C1-F264FFAB5B02}"/>
              </a:ext>
            </a:extLst>
          </p:cNvPr>
          <p:cNvSpPr/>
          <p:nvPr/>
        </p:nvSpPr>
        <p:spPr>
          <a:xfrm rot="5400000">
            <a:off x="4787921" y="2049468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63315C65-EBEE-4D70-8074-57A6889845C3}"/>
              </a:ext>
            </a:extLst>
          </p:cNvPr>
          <p:cNvSpPr/>
          <p:nvPr/>
        </p:nvSpPr>
        <p:spPr>
          <a:xfrm rot="5400000">
            <a:off x="4138612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BEAE2D92-44F3-4330-9280-5AAB0347730B}"/>
              </a:ext>
            </a:extLst>
          </p:cNvPr>
          <p:cNvSpPr/>
          <p:nvPr/>
        </p:nvSpPr>
        <p:spPr>
          <a:xfrm rot="5400000">
            <a:off x="4353408" y="2049468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53770B99-26F4-4E51-BBAA-FEF84C2CBF74}"/>
              </a:ext>
            </a:extLst>
          </p:cNvPr>
          <p:cNvSpPr/>
          <p:nvPr/>
        </p:nvSpPr>
        <p:spPr>
          <a:xfrm rot="5400000">
            <a:off x="3704099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72551D3A-CD59-4DAB-9BD4-751F79B0794C}"/>
              </a:ext>
            </a:extLst>
          </p:cNvPr>
          <p:cNvSpPr/>
          <p:nvPr/>
        </p:nvSpPr>
        <p:spPr>
          <a:xfrm rot="5400000">
            <a:off x="3918895" y="2049469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8261AFA0-6CDB-47F1-B8F8-8CDA4EA01256}"/>
              </a:ext>
            </a:extLst>
          </p:cNvPr>
          <p:cNvSpPr/>
          <p:nvPr/>
        </p:nvSpPr>
        <p:spPr>
          <a:xfrm rot="5400000">
            <a:off x="3269586" y="244387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A9AE8B64-0FD3-4EEF-BDD9-C2F665EBCB41}"/>
              </a:ext>
            </a:extLst>
          </p:cNvPr>
          <p:cNvSpPr/>
          <p:nvPr/>
        </p:nvSpPr>
        <p:spPr>
          <a:xfrm rot="5400000">
            <a:off x="3484382" y="2049469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5" name="Šestiúhelník 124">
            <a:extLst>
              <a:ext uri="{FF2B5EF4-FFF2-40B4-BE49-F238E27FC236}">
                <a16:creationId xmlns:a16="http://schemas.microsoft.com/office/drawing/2014/main" id="{4913F466-F584-4B39-B743-284B77359086}"/>
              </a:ext>
            </a:extLst>
          </p:cNvPr>
          <p:cNvSpPr/>
          <p:nvPr/>
        </p:nvSpPr>
        <p:spPr>
          <a:xfrm rot="5400000">
            <a:off x="3049869" y="2049469"/>
            <a:ext cx="455459" cy="392637"/>
          </a:xfrm>
          <a:prstGeom prst="hexagon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7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9" name="Obdélník: se zakulacenými rohy 128">
            <a:extLst>
              <a:ext uri="{FF2B5EF4-FFF2-40B4-BE49-F238E27FC236}">
                <a16:creationId xmlns:a16="http://schemas.microsoft.com/office/drawing/2014/main" id="{C7AE9E2E-8F0C-4195-98EF-5490F9197C7D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68E28324-89DE-463C-A4CF-36290BE74EB1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20" name="Grafický objekt 119" descr="Informace se souvislou výplní">
            <a:extLst>
              <a:ext uri="{FF2B5EF4-FFF2-40B4-BE49-F238E27FC236}">
                <a16:creationId xmlns:a16="http://schemas.microsoft.com/office/drawing/2014/main" id="{F862998F-8BDA-4787-A582-D0EE05A88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9246"/>
      </p:ext>
    </p:extLst>
  </p:cSld>
  <p:clrMapOvr>
    <a:masterClrMapping/>
  </p:clrMapOvr>
  <p:transition advClick="0" advTm="0">
    <p:wip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3F8830FC-DB2A-40FC-B2CB-1EBB8EE288BD}"/>
              </a:ext>
            </a:extLst>
          </p:cNvPr>
          <p:cNvSpPr/>
          <p:nvPr/>
        </p:nvSpPr>
        <p:spPr>
          <a:xfrm rot="5400000">
            <a:off x="5874204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BDD1A5B2-428E-428F-B458-2BD45D59737F}"/>
              </a:ext>
            </a:extLst>
          </p:cNvPr>
          <p:cNvSpPr/>
          <p:nvPr/>
        </p:nvSpPr>
        <p:spPr>
          <a:xfrm rot="5400000">
            <a:off x="6308717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695658C0-A494-49FB-922F-D11AB089BF18}"/>
              </a:ext>
            </a:extLst>
          </p:cNvPr>
          <p:cNvSpPr/>
          <p:nvPr/>
        </p:nvSpPr>
        <p:spPr>
          <a:xfrm rot="5400000">
            <a:off x="5439691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1" name="Šestiúhelník 20">
            <a:extLst>
              <a:ext uri="{FF2B5EF4-FFF2-40B4-BE49-F238E27FC236}">
                <a16:creationId xmlns:a16="http://schemas.microsoft.com/office/drawing/2014/main" id="{40C9EADB-0916-4F34-8E23-3644859D22B6}"/>
              </a:ext>
            </a:extLst>
          </p:cNvPr>
          <p:cNvSpPr/>
          <p:nvPr/>
        </p:nvSpPr>
        <p:spPr>
          <a:xfrm rot="5400000">
            <a:off x="6089000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2" name="Šestiúhelník 21">
            <a:extLst>
              <a:ext uri="{FF2B5EF4-FFF2-40B4-BE49-F238E27FC236}">
                <a16:creationId xmlns:a16="http://schemas.microsoft.com/office/drawing/2014/main" id="{42D5C1BE-7957-40ED-ADAF-AC2C8FA06B5E}"/>
              </a:ext>
            </a:extLst>
          </p:cNvPr>
          <p:cNvSpPr/>
          <p:nvPr/>
        </p:nvSpPr>
        <p:spPr>
          <a:xfrm rot="5400000">
            <a:off x="6523514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3" name="Šestiúhelník 22">
            <a:extLst>
              <a:ext uri="{FF2B5EF4-FFF2-40B4-BE49-F238E27FC236}">
                <a16:creationId xmlns:a16="http://schemas.microsoft.com/office/drawing/2014/main" id="{8A045B87-9815-4571-8A37-7840A4987461}"/>
              </a:ext>
            </a:extLst>
          </p:cNvPr>
          <p:cNvSpPr/>
          <p:nvPr/>
        </p:nvSpPr>
        <p:spPr>
          <a:xfrm rot="5400000">
            <a:off x="5654487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A03DBCD4-B68A-4E57-9973-238C51962224}"/>
              </a:ext>
            </a:extLst>
          </p:cNvPr>
          <p:cNvSpPr/>
          <p:nvPr/>
        </p:nvSpPr>
        <p:spPr>
          <a:xfrm rot="5400000">
            <a:off x="6745690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8" name="Šestiúhelník 37">
            <a:extLst>
              <a:ext uri="{FF2B5EF4-FFF2-40B4-BE49-F238E27FC236}">
                <a16:creationId xmlns:a16="http://schemas.microsoft.com/office/drawing/2014/main" id="{81241145-40F6-46C7-82A8-39E829655C6E}"/>
              </a:ext>
            </a:extLst>
          </p:cNvPr>
          <p:cNvSpPr/>
          <p:nvPr/>
        </p:nvSpPr>
        <p:spPr>
          <a:xfrm rot="5400000">
            <a:off x="6960486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A38CFFE2-8BD8-4EAA-BBCF-5531A9EBE01B}"/>
              </a:ext>
            </a:extLst>
          </p:cNvPr>
          <p:cNvSpPr/>
          <p:nvPr/>
        </p:nvSpPr>
        <p:spPr>
          <a:xfrm rot="5400000">
            <a:off x="7182663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7" name="Šestiúhelník 46">
            <a:extLst>
              <a:ext uri="{FF2B5EF4-FFF2-40B4-BE49-F238E27FC236}">
                <a16:creationId xmlns:a16="http://schemas.microsoft.com/office/drawing/2014/main" id="{14814FBA-FD4E-4035-94A6-784B3F408CBB}"/>
              </a:ext>
            </a:extLst>
          </p:cNvPr>
          <p:cNvSpPr/>
          <p:nvPr/>
        </p:nvSpPr>
        <p:spPr>
          <a:xfrm rot="5400000">
            <a:off x="7397459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DFBF45E1-7278-40EF-846B-8C98DD02B630}"/>
              </a:ext>
            </a:extLst>
          </p:cNvPr>
          <p:cNvSpPr/>
          <p:nvPr/>
        </p:nvSpPr>
        <p:spPr>
          <a:xfrm rot="5400000">
            <a:off x="7619636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6" name="Šestiúhelník 55">
            <a:extLst>
              <a:ext uri="{FF2B5EF4-FFF2-40B4-BE49-F238E27FC236}">
                <a16:creationId xmlns:a16="http://schemas.microsoft.com/office/drawing/2014/main" id="{A5131E59-8D1F-43B7-AA48-1B473B318451}"/>
              </a:ext>
            </a:extLst>
          </p:cNvPr>
          <p:cNvSpPr/>
          <p:nvPr/>
        </p:nvSpPr>
        <p:spPr>
          <a:xfrm rot="5400000">
            <a:off x="7834432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C86511CF-94DC-4794-BDFF-8B8307855ED7}"/>
              </a:ext>
            </a:extLst>
          </p:cNvPr>
          <p:cNvSpPr/>
          <p:nvPr/>
        </p:nvSpPr>
        <p:spPr>
          <a:xfrm rot="5400000">
            <a:off x="805660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5" name="Šestiúhelník 64">
            <a:extLst>
              <a:ext uri="{FF2B5EF4-FFF2-40B4-BE49-F238E27FC236}">
                <a16:creationId xmlns:a16="http://schemas.microsoft.com/office/drawing/2014/main" id="{CA749BE8-AEB0-4A17-9FF3-5E5CD6B75C1A}"/>
              </a:ext>
            </a:extLst>
          </p:cNvPr>
          <p:cNvSpPr/>
          <p:nvPr/>
        </p:nvSpPr>
        <p:spPr>
          <a:xfrm rot="5400000">
            <a:off x="8271405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9408FB61-96A4-46D8-A0A9-7A428DA2B4AF}"/>
              </a:ext>
            </a:extLst>
          </p:cNvPr>
          <p:cNvSpPr/>
          <p:nvPr/>
        </p:nvSpPr>
        <p:spPr>
          <a:xfrm rot="5400000">
            <a:off x="8493581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4" name="Šestiúhelník 73">
            <a:extLst>
              <a:ext uri="{FF2B5EF4-FFF2-40B4-BE49-F238E27FC236}">
                <a16:creationId xmlns:a16="http://schemas.microsoft.com/office/drawing/2014/main" id="{EB2F3108-2F87-4438-8D34-710FEC84294E}"/>
              </a:ext>
            </a:extLst>
          </p:cNvPr>
          <p:cNvSpPr/>
          <p:nvPr/>
        </p:nvSpPr>
        <p:spPr>
          <a:xfrm rot="5400000">
            <a:off x="8708377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C7D94B79-122B-416F-B55B-368D3D3434B3}"/>
              </a:ext>
            </a:extLst>
          </p:cNvPr>
          <p:cNvSpPr/>
          <p:nvPr/>
        </p:nvSpPr>
        <p:spPr>
          <a:xfrm rot="5400000">
            <a:off x="500763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3" name="Šestiúhelník 82">
            <a:extLst>
              <a:ext uri="{FF2B5EF4-FFF2-40B4-BE49-F238E27FC236}">
                <a16:creationId xmlns:a16="http://schemas.microsoft.com/office/drawing/2014/main" id="{12B41333-561B-4A19-A4C5-EF95E53D49AC}"/>
              </a:ext>
            </a:extLst>
          </p:cNvPr>
          <p:cNvSpPr/>
          <p:nvPr/>
        </p:nvSpPr>
        <p:spPr>
          <a:xfrm rot="5400000">
            <a:off x="5222434" y="204946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D51E40CC-B271-4005-A757-9E19E2814C8D}"/>
              </a:ext>
            </a:extLst>
          </p:cNvPr>
          <p:cNvSpPr/>
          <p:nvPr/>
        </p:nvSpPr>
        <p:spPr>
          <a:xfrm rot="5400000">
            <a:off x="4573125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2" name="Šestiúhelník 91">
            <a:extLst>
              <a:ext uri="{FF2B5EF4-FFF2-40B4-BE49-F238E27FC236}">
                <a16:creationId xmlns:a16="http://schemas.microsoft.com/office/drawing/2014/main" id="{99943210-E5EF-428F-84C1-F264FFAB5B02}"/>
              </a:ext>
            </a:extLst>
          </p:cNvPr>
          <p:cNvSpPr/>
          <p:nvPr/>
        </p:nvSpPr>
        <p:spPr>
          <a:xfrm rot="5400000">
            <a:off x="4787921" y="204946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63315C65-EBEE-4D70-8074-57A6889845C3}"/>
              </a:ext>
            </a:extLst>
          </p:cNvPr>
          <p:cNvSpPr/>
          <p:nvPr/>
        </p:nvSpPr>
        <p:spPr>
          <a:xfrm rot="5400000">
            <a:off x="4138612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Šestiúhelník 100">
            <a:extLst>
              <a:ext uri="{FF2B5EF4-FFF2-40B4-BE49-F238E27FC236}">
                <a16:creationId xmlns:a16="http://schemas.microsoft.com/office/drawing/2014/main" id="{BEAE2D92-44F3-4330-9280-5AAB0347730B}"/>
              </a:ext>
            </a:extLst>
          </p:cNvPr>
          <p:cNvSpPr/>
          <p:nvPr/>
        </p:nvSpPr>
        <p:spPr>
          <a:xfrm rot="5400000">
            <a:off x="4353408" y="204946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53770B99-26F4-4E51-BBAA-FEF84C2CBF74}"/>
              </a:ext>
            </a:extLst>
          </p:cNvPr>
          <p:cNvSpPr/>
          <p:nvPr/>
        </p:nvSpPr>
        <p:spPr>
          <a:xfrm rot="5400000">
            <a:off x="3704099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0" name="Šestiúhelník 109">
            <a:extLst>
              <a:ext uri="{FF2B5EF4-FFF2-40B4-BE49-F238E27FC236}">
                <a16:creationId xmlns:a16="http://schemas.microsoft.com/office/drawing/2014/main" id="{72551D3A-CD59-4DAB-9BD4-751F79B0794C}"/>
              </a:ext>
            </a:extLst>
          </p:cNvPr>
          <p:cNvSpPr/>
          <p:nvPr/>
        </p:nvSpPr>
        <p:spPr>
          <a:xfrm rot="5400000">
            <a:off x="3918895" y="204946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8261AFA0-6CDB-47F1-B8F8-8CDA4EA01256}"/>
              </a:ext>
            </a:extLst>
          </p:cNvPr>
          <p:cNvSpPr/>
          <p:nvPr/>
        </p:nvSpPr>
        <p:spPr>
          <a:xfrm rot="5400000">
            <a:off x="3269586" y="244387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9" name="Šestiúhelník 118">
            <a:extLst>
              <a:ext uri="{FF2B5EF4-FFF2-40B4-BE49-F238E27FC236}">
                <a16:creationId xmlns:a16="http://schemas.microsoft.com/office/drawing/2014/main" id="{A9AE8B64-0FD3-4EEF-BDD9-C2F665EBCB41}"/>
              </a:ext>
            </a:extLst>
          </p:cNvPr>
          <p:cNvSpPr/>
          <p:nvPr/>
        </p:nvSpPr>
        <p:spPr>
          <a:xfrm rot="5400000">
            <a:off x="3484382" y="204946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5" name="Šestiúhelník 124">
            <a:extLst>
              <a:ext uri="{FF2B5EF4-FFF2-40B4-BE49-F238E27FC236}">
                <a16:creationId xmlns:a16="http://schemas.microsoft.com/office/drawing/2014/main" id="{4913F466-F584-4B39-B743-284B77359086}"/>
              </a:ext>
            </a:extLst>
          </p:cNvPr>
          <p:cNvSpPr/>
          <p:nvPr/>
        </p:nvSpPr>
        <p:spPr>
          <a:xfrm rot="5400000">
            <a:off x="3049869" y="204946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7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1" name="Obdélník: se zakulacenými rohy 110">
            <a:extLst>
              <a:ext uri="{FF2B5EF4-FFF2-40B4-BE49-F238E27FC236}">
                <a16:creationId xmlns:a16="http://schemas.microsoft.com/office/drawing/2014/main" id="{68033D9F-87AB-4D8D-875F-58767A3D4E59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1E5ED57F-E900-46C2-9B65-EE563C7EEC64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29" name="Grafický objekt 128" descr="Informace se souvislou výplní">
            <a:extLst>
              <a:ext uri="{FF2B5EF4-FFF2-40B4-BE49-F238E27FC236}">
                <a16:creationId xmlns:a16="http://schemas.microsoft.com/office/drawing/2014/main" id="{2FF57335-6AB4-4C5C-B9E7-6A1C2E14D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6297"/>
      </p:ext>
    </p:extLst>
  </p:cSld>
  <p:clrMapOvr>
    <a:masterClrMapping/>
  </p:clrMapOvr>
  <p:transition advClick="0" advTm="0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3F8830FC-DB2A-40FC-B2CB-1EBB8EE288BD}"/>
              </a:ext>
            </a:extLst>
          </p:cNvPr>
          <p:cNvSpPr/>
          <p:nvPr/>
        </p:nvSpPr>
        <p:spPr>
          <a:xfrm rot="5400000">
            <a:off x="5874204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BDD1A5B2-428E-428F-B458-2BD45D59737F}"/>
              </a:ext>
            </a:extLst>
          </p:cNvPr>
          <p:cNvSpPr/>
          <p:nvPr/>
        </p:nvSpPr>
        <p:spPr>
          <a:xfrm rot="5400000">
            <a:off x="6308717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695658C0-A494-49FB-922F-D11AB089BF18}"/>
              </a:ext>
            </a:extLst>
          </p:cNvPr>
          <p:cNvSpPr/>
          <p:nvPr/>
        </p:nvSpPr>
        <p:spPr>
          <a:xfrm rot="5400000">
            <a:off x="5439691" y="244387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A03DBCD4-B68A-4E57-9973-238C51962224}"/>
              </a:ext>
            </a:extLst>
          </p:cNvPr>
          <p:cNvSpPr/>
          <p:nvPr/>
        </p:nvSpPr>
        <p:spPr>
          <a:xfrm rot="5400000">
            <a:off x="6745690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A38CFFE2-8BD8-4EAA-BBCF-5531A9EBE01B}"/>
              </a:ext>
            </a:extLst>
          </p:cNvPr>
          <p:cNvSpPr/>
          <p:nvPr/>
        </p:nvSpPr>
        <p:spPr>
          <a:xfrm rot="5400000">
            <a:off x="7182663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DFBF45E1-7278-40EF-846B-8C98DD02B630}"/>
              </a:ext>
            </a:extLst>
          </p:cNvPr>
          <p:cNvSpPr/>
          <p:nvPr/>
        </p:nvSpPr>
        <p:spPr>
          <a:xfrm rot="5400000">
            <a:off x="7619636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C86511CF-94DC-4794-BDFF-8B8307855ED7}"/>
              </a:ext>
            </a:extLst>
          </p:cNvPr>
          <p:cNvSpPr/>
          <p:nvPr/>
        </p:nvSpPr>
        <p:spPr>
          <a:xfrm rot="5400000">
            <a:off x="805660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9408FB61-96A4-46D8-A0A9-7A428DA2B4AF}"/>
              </a:ext>
            </a:extLst>
          </p:cNvPr>
          <p:cNvSpPr/>
          <p:nvPr/>
        </p:nvSpPr>
        <p:spPr>
          <a:xfrm rot="5400000">
            <a:off x="8493581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C7D94B79-122B-416F-B55B-368D3D3434B3}"/>
              </a:ext>
            </a:extLst>
          </p:cNvPr>
          <p:cNvSpPr/>
          <p:nvPr/>
        </p:nvSpPr>
        <p:spPr>
          <a:xfrm rot="5400000">
            <a:off x="5007638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D51E40CC-B271-4005-A757-9E19E2814C8D}"/>
              </a:ext>
            </a:extLst>
          </p:cNvPr>
          <p:cNvSpPr/>
          <p:nvPr/>
        </p:nvSpPr>
        <p:spPr>
          <a:xfrm rot="5400000">
            <a:off x="4573125" y="244387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63315C65-EBEE-4D70-8074-57A6889845C3}"/>
              </a:ext>
            </a:extLst>
          </p:cNvPr>
          <p:cNvSpPr/>
          <p:nvPr/>
        </p:nvSpPr>
        <p:spPr>
          <a:xfrm rot="5400000">
            <a:off x="4138612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53770B99-26F4-4E51-BBAA-FEF84C2CBF74}"/>
              </a:ext>
            </a:extLst>
          </p:cNvPr>
          <p:cNvSpPr/>
          <p:nvPr/>
        </p:nvSpPr>
        <p:spPr>
          <a:xfrm rot="5400000">
            <a:off x="3704099" y="244387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8261AFA0-6CDB-47F1-B8F8-8CDA4EA01256}"/>
              </a:ext>
            </a:extLst>
          </p:cNvPr>
          <p:cNvSpPr/>
          <p:nvPr/>
        </p:nvSpPr>
        <p:spPr>
          <a:xfrm rot="5400000">
            <a:off x="3269586" y="244387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7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0" name="Obdélník: se zakulacenými rohy 119">
            <a:extLst>
              <a:ext uri="{FF2B5EF4-FFF2-40B4-BE49-F238E27FC236}">
                <a16:creationId xmlns:a16="http://schemas.microsoft.com/office/drawing/2014/main" id="{F8042667-95E3-4EA4-8606-1C19ECCDEDC0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bdélník: se zakulacenými rohy 130">
            <a:extLst>
              <a:ext uri="{FF2B5EF4-FFF2-40B4-BE49-F238E27FC236}">
                <a16:creationId xmlns:a16="http://schemas.microsoft.com/office/drawing/2014/main" id="{3073D051-97A9-4C89-AA7B-37168856E10A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88106045-8C2E-467C-82DE-CE1DB86512AF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02" name="Grafický objekt 101" descr="Informace se souvislou výplní">
            <a:extLst>
              <a:ext uri="{FF2B5EF4-FFF2-40B4-BE49-F238E27FC236}">
                <a16:creationId xmlns:a16="http://schemas.microsoft.com/office/drawing/2014/main" id="{C42BA356-080C-4E85-B019-34E2E769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8864"/>
      </p:ext>
    </p:extLst>
  </p:cSld>
  <p:clrMapOvr>
    <a:masterClrMapping/>
  </p:clrMapOvr>
  <p:transition advClick="0" advTm="0">
    <p:wip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DDEB67A-DFBE-4C90-99F8-1A2EB9C06C75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8" name="Šestiúhelník 17">
            <a:extLst>
              <a:ext uri="{FF2B5EF4-FFF2-40B4-BE49-F238E27FC236}">
                <a16:creationId xmlns:a16="http://schemas.microsoft.com/office/drawing/2014/main" id="{3F8830FC-DB2A-40FC-B2CB-1EBB8EE288BD}"/>
              </a:ext>
            </a:extLst>
          </p:cNvPr>
          <p:cNvSpPr/>
          <p:nvPr/>
        </p:nvSpPr>
        <p:spPr>
          <a:xfrm rot="5400000">
            <a:off x="5874204" y="244387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9" name="Šestiúhelník 18">
            <a:extLst>
              <a:ext uri="{FF2B5EF4-FFF2-40B4-BE49-F238E27FC236}">
                <a16:creationId xmlns:a16="http://schemas.microsoft.com/office/drawing/2014/main" id="{BDD1A5B2-428E-428F-B458-2BD45D59737F}"/>
              </a:ext>
            </a:extLst>
          </p:cNvPr>
          <p:cNvSpPr/>
          <p:nvPr/>
        </p:nvSpPr>
        <p:spPr>
          <a:xfrm rot="5400000">
            <a:off x="6308717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0" name="Šestiúhelník 19">
            <a:extLst>
              <a:ext uri="{FF2B5EF4-FFF2-40B4-BE49-F238E27FC236}">
                <a16:creationId xmlns:a16="http://schemas.microsoft.com/office/drawing/2014/main" id="{695658C0-A494-49FB-922F-D11AB089BF18}"/>
              </a:ext>
            </a:extLst>
          </p:cNvPr>
          <p:cNvSpPr/>
          <p:nvPr/>
        </p:nvSpPr>
        <p:spPr>
          <a:xfrm rot="5400000">
            <a:off x="5439691" y="244387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37" name="Šestiúhelník 36">
            <a:extLst>
              <a:ext uri="{FF2B5EF4-FFF2-40B4-BE49-F238E27FC236}">
                <a16:creationId xmlns:a16="http://schemas.microsoft.com/office/drawing/2014/main" id="{A03DBCD4-B68A-4E57-9973-238C51962224}"/>
              </a:ext>
            </a:extLst>
          </p:cNvPr>
          <p:cNvSpPr/>
          <p:nvPr/>
        </p:nvSpPr>
        <p:spPr>
          <a:xfrm rot="5400000">
            <a:off x="6745690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6" name="Šestiúhelník 45">
            <a:extLst>
              <a:ext uri="{FF2B5EF4-FFF2-40B4-BE49-F238E27FC236}">
                <a16:creationId xmlns:a16="http://schemas.microsoft.com/office/drawing/2014/main" id="{A38CFFE2-8BD8-4EAA-BBCF-5531A9EBE01B}"/>
              </a:ext>
            </a:extLst>
          </p:cNvPr>
          <p:cNvSpPr/>
          <p:nvPr/>
        </p:nvSpPr>
        <p:spPr>
          <a:xfrm rot="5400000">
            <a:off x="7182663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5" name="Šestiúhelník 54">
            <a:extLst>
              <a:ext uri="{FF2B5EF4-FFF2-40B4-BE49-F238E27FC236}">
                <a16:creationId xmlns:a16="http://schemas.microsoft.com/office/drawing/2014/main" id="{DFBF45E1-7278-40EF-846B-8C98DD02B630}"/>
              </a:ext>
            </a:extLst>
          </p:cNvPr>
          <p:cNvSpPr/>
          <p:nvPr/>
        </p:nvSpPr>
        <p:spPr>
          <a:xfrm rot="5400000">
            <a:off x="7619636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4" name="Šestiúhelník 63">
            <a:extLst>
              <a:ext uri="{FF2B5EF4-FFF2-40B4-BE49-F238E27FC236}">
                <a16:creationId xmlns:a16="http://schemas.microsoft.com/office/drawing/2014/main" id="{C86511CF-94DC-4794-BDFF-8B8307855ED7}"/>
              </a:ext>
            </a:extLst>
          </p:cNvPr>
          <p:cNvSpPr/>
          <p:nvPr/>
        </p:nvSpPr>
        <p:spPr>
          <a:xfrm rot="5400000">
            <a:off x="8056608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3" name="Šestiúhelník 72">
            <a:extLst>
              <a:ext uri="{FF2B5EF4-FFF2-40B4-BE49-F238E27FC236}">
                <a16:creationId xmlns:a16="http://schemas.microsoft.com/office/drawing/2014/main" id="{9408FB61-96A4-46D8-A0A9-7A428DA2B4AF}"/>
              </a:ext>
            </a:extLst>
          </p:cNvPr>
          <p:cNvSpPr/>
          <p:nvPr/>
        </p:nvSpPr>
        <p:spPr>
          <a:xfrm rot="5400000">
            <a:off x="8493581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2" name="Šestiúhelník 81">
            <a:extLst>
              <a:ext uri="{FF2B5EF4-FFF2-40B4-BE49-F238E27FC236}">
                <a16:creationId xmlns:a16="http://schemas.microsoft.com/office/drawing/2014/main" id="{C7D94B79-122B-416F-B55B-368D3D3434B3}"/>
              </a:ext>
            </a:extLst>
          </p:cNvPr>
          <p:cNvSpPr/>
          <p:nvPr/>
        </p:nvSpPr>
        <p:spPr>
          <a:xfrm rot="5400000">
            <a:off x="5007638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1" name="Šestiúhelník 90">
            <a:extLst>
              <a:ext uri="{FF2B5EF4-FFF2-40B4-BE49-F238E27FC236}">
                <a16:creationId xmlns:a16="http://schemas.microsoft.com/office/drawing/2014/main" id="{D51E40CC-B271-4005-A757-9E19E2814C8D}"/>
              </a:ext>
            </a:extLst>
          </p:cNvPr>
          <p:cNvSpPr/>
          <p:nvPr/>
        </p:nvSpPr>
        <p:spPr>
          <a:xfrm rot="5400000">
            <a:off x="4573125" y="244387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0" name="Šestiúhelník 99">
            <a:extLst>
              <a:ext uri="{FF2B5EF4-FFF2-40B4-BE49-F238E27FC236}">
                <a16:creationId xmlns:a16="http://schemas.microsoft.com/office/drawing/2014/main" id="{63315C65-EBEE-4D70-8074-57A6889845C3}"/>
              </a:ext>
            </a:extLst>
          </p:cNvPr>
          <p:cNvSpPr/>
          <p:nvPr/>
        </p:nvSpPr>
        <p:spPr>
          <a:xfrm rot="5400000">
            <a:off x="4138612" y="244387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9" name="Šestiúhelník 108">
            <a:extLst>
              <a:ext uri="{FF2B5EF4-FFF2-40B4-BE49-F238E27FC236}">
                <a16:creationId xmlns:a16="http://schemas.microsoft.com/office/drawing/2014/main" id="{53770B99-26F4-4E51-BBAA-FEF84C2CBF74}"/>
              </a:ext>
            </a:extLst>
          </p:cNvPr>
          <p:cNvSpPr/>
          <p:nvPr/>
        </p:nvSpPr>
        <p:spPr>
          <a:xfrm rot="5400000">
            <a:off x="3704099" y="244387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8" name="Šestiúhelník 117">
            <a:extLst>
              <a:ext uri="{FF2B5EF4-FFF2-40B4-BE49-F238E27FC236}">
                <a16:creationId xmlns:a16="http://schemas.microsoft.com/office/drawing/2014/main" id="{8261AFA0-6CDB-47F1-B8F8-8CDA4EA01256}"/>
              </a:ext>
            </a:extLst>
          </p:cNvPr>
          <p:cNvSpPr/>
          <p:nvPr/>
        </p:nvSpPr>
        <p:spPr>
          <a:xfrm rot="5400000">
            <a:off x="3269586" y="2443875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7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6E068C5A-2D53-485C-9415-393A1776DE41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ovéPole 100">
            <a:extLst>
              <a:ext uri="{FF2B5EF4-FFF2-40B4-BE49-F238E27FC236}">
                <a16:creationId xmlns:a16="http://schemas.microsoft.com/office/drawing/2014/main" id="{5CC2828C-BC75-4C1F-95BC-E397D878C065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10" name="Grafický objekt 109" descr="Informace se souvislou výplní">
            <a:extLst>
              <a:ext uri="{FF2B5EF4-FFF2-40B4-BE49-F238E27FC236}">
                <a16:creationId xmlns:a16="http://schemas.microsoft.com/office/drawing/2014/main" id="{4CF38709-A47D-4815-819A-91DA6832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9975"/>
      </p:ext>
    </p:extLst>
  </p:cSld>
  <p:clrMapOvr>
    <a:masterClrMapping/>
  </p:clrMapOvr>
  <p:transition advClick="0" advTm="0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70" y="283827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7024D06E-5869-4FC4-87A3-8F3C245BEB2F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92" name="Grafický objekt 91" descr="Informace se souvislou výplní">
            <a:extLst>
              <a:ext uri="{FF2B5EF4-FFF2-40B4-BE49-F238E27FC236}">
                <a16:creationId xmlns:a16="http://schemas.microsoft.com/office/drawing/2014/main" id="{0E033E15-9976-4EAB-BF70-DAB5953DF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26957"/>
      </p:ext>
    </p:extLst>
  </p:cSld>
  <p:clrMapOvr>
    <a:masterClrMapping/>
  </p:clrMapOvr>
  <p:transition advClick="0" advTm="0">
    <p:wip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" name="Šestiúhelník 8">
            <a:extLst>
              <a:ext uri="{FF2B5EF4-FFF2-40B4-BE49-F238E27FC236}">
                <a16:creationId xmlns:a16="http://schemas.microsoft.com/office/drawing/2014/main" id="{8654D582-BF5E-4E51-B278-7B13EC6EFA3E}"/>
              </a:ext>
            </a:extLst>
          </p:cNvPr>
          <p:cNvSpPr/>
          <p:nvPr/>
        </p:nvSpPr>
        <p:spPr>
          <a:xfrm rot="5400000">
            <a:off x="5656947" y="283827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7442FB9-892B-474F-9665-C7D67BB61843}"/>
              </a:ext>
            </a:extLst>
          </p:cNvPr>
          <p:cNvSpPr/>
          <p:nvPr/>
        </p:nvSpPr>
        <p:spPr>
          <a:xfrm rot="5400000">
            <a:off x="6091460" y="283827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4" name="Šestiúhelník 33">
            <a:extLst>
              <a:ext uri="{FF2B5EF4-FFF2-40B4-BE49-F238E27FC236}">
                <a16:creationId xmlns:a16="http://schemas.microsoft.com/office/drawing/2014/main" id="{5B6A6F6B-7028-4BDC-B807-BC51482A31F6}"/>
              </a:ext>
            </a:extLst>
          </p:cNvPr>
          <p:cNvSpPr/>
          <p:nvPr/>
        </p:nvSpPr>
        <p:spPr>
          <a:xfrm rot="5400000">
            <a:off x="6523513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3" name="Šestiúhelník 42">
            <a:extLst>
              <a:ext uri="{FF2B5EF4-FFF2-40B4-BE49-F238E27FC236}">
                <a16:creationId xmlns:a16="http://schemas.microsoft.com/office/drawing/2014/main" id="{0403C70E-249E-4732-84A9-E954C0B68B17}"/>
              </a:ext>
            </a:extLst>
          </p:cNvPr>
          <p:cNvSpPr/>
          <p:nvPr/>
        </p:nvSpPr>
        <p:spPr>
          <a:xfrm rot="5400000">
            <a:off x="6960486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2" name="Šestiúhelník 51">
            <a:extLst>
              <a:ext uri="{FF2B5EF4-FFF2-40B4-BE49-F238E27FC236}">
                <a16:creationId xmlns:a16="http://schemas.microsoft.com/office/drawing/2014/main" id="{332775BB-30BB-478F-9683-618D2D47D462}"/>
              </a:ext>
            </a:extLst>
          </p:cNvPr>
          <p:cNvSpPr/>
          <p:nvPr/>
        </p:nvSpPr>
        <p:spPr>
          <a:xfrm rot="5400000">
            <a:off x="7397459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1" name="Šestiúhelník 60">
            <a:extLst>
              <a:ext uri="{FF2B5EF4-FFF2-40B4-BE49-F238E27FC236}">
                <a16:creationId xmlns:a16="http://schemas.microsoft.com/office/drawing/2014/main" id="{AF1708CD-E7F2-46A2-B9E2-6C0DD466570C}"/>
              </a:ext>
            </a:extLst>
          </p:cNvPr>
          <p:cNvSpPr/>
          <p:nvPr/>
        </p:nvSpPr>
        <p:spPr>
          <a:xfrm rot="5400000">
            <a:off x="7834431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0" name="Šestiúhelník 69">
            <a:extLst>
              <a:ext uri="{FF2B5EF4-FFF2-40B4-BE49-F238E27FC236}">
                <a16:creationId xmlns:a16="http://schemas.microsoft.com/office/drawing/2014/main" id="{F27DCAE3-A582-46DB-87CC-91E522BD19AF}"/>
              </a:ext>
            </a:extLst>
          </p:cNvPr>
          <p:cNvSpPr/>
          <p:nvPr/>
        </p:nvSpPr>
        <p:spPr>
          <a:xfrm rot="5400000">
            <a:off x="8271404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9" name="Šestiúhelník 78">
            <a:extLst>
              <a:ext uri="{FF2B5EF4-FFF2-40B4-BE49-F238E27FC236}">
                <a16:creationId xmlns:a16="http://schemas.microsoft.com/office/drawing/2014/main" id="{9BD9C941-BA7C-4F8C-B021-07902BB44DF7}"/>
              </a:ext>
            </a:extLst>
          </p:cNvPr>
          <p:cNvSpPr/>
          <p:nvPr/>
        </p:nvSpPr>
        <p:spPr>
          <a:xfrm rot="5400000">
            <a:off x="8708377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8" name="Šestiúhelník 87">
            <a:extLst>
              <a:ext uri="{FF2B5EF4-FFF2-40B4-BE49-F238E27FC236}">
                <a16:creationId xmlns:a16="http://schemas.microsoft.com/office/drawing/2014/main" id="{A313D5F0-21BC-43D7-AB85-DBECEFD167AA}"/>
              </a:ext>
            </a:extLst>
          </p:cNvPr>
          <p:cNvSpPr/>
          <p:nvPr/>
        </p:nvSpPr>
        <p:spPr>
          <a:xfrm rot="5400000">
            <a:off x="5222433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7" name="Šestiúhelník 96">
            <a:extLst>
              <a:ext uri="{FF2B5EF4-FFF2-40B4-BE49-F238E27FC236}">
                <a16:creationId xmlns:a16="http://schemas.microsoft.com/office/drawing/2014/main" id="{807B38F5-91BE-412B-AB42-D997BBD51065}"/>
              </a:ext>
            </a:extLst>
          </p:cNvPr>
          <p:cNvSpPr/>
          <p:nvPr/>
        </p:nvSpPr>
        <p:spPr>
          <a:xfrm rot="5400000">
            <a:off x="4787920" y="283827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6" name="Šestiúhelník 105">
            <a:extLst>
              <a:ext uri="{FF2B5EF4-FFF2-40B4-BE49-F238E27FC236}">
                <a16:creationId xmlns:a16="http://schemas.microsoft.com/office/drawing/2014/main" id="{A772EE2E-DE49-48B6-B263-D4E757B006CC}"/>
              </a:ext>
            </a:extLst>
          </p:cNvPr>
          <p:cNvSpPr/>
          <p:nvPr/>
        </p:nvSpPr>
        <p:spPr>
          <a:xfrm rot="5400000">
            <a:off x="4353408" y="283827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5" name="Šestiúhelník 114">
            <a:extLst>
              <a:ext uri="{FF2B5EF4-FFF2-40B4-BE49-F238E27FC236}">
                <a16:creationId xmlns:a16="http://schemas.microsoft.com/office/drawing/2014/main" id="{12D538CF-2FE3-4DDD-9E28-0279E41B2335}"/>
              </a:ext>
            </a:extLst>
          </p:cNvPr>
          <p:cNvSpPr/>
          <p:nvPr/>
        </p:nvSpPr>
        <p:spPr>
          <a:xfrm rot="5400000">
            <a:off x="3918895" y="283827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4" name="Šestiúhelník 123">
            <a:extLst>
              <a:ext uri="{FF2B5EF4-FFF2-40B4-BE49-F238E27FC236}">
                <a16:creationId xmlns:a16="http://schemas.microsoft.com/office/drawing/2014/main" id="{CC53B14F-22D2-454A-833E-CDCECEA8A5E4}"/>
              </a:ext>
            </a:extLst>
          </p:cNvPr>
          <p:cNvSpPr/>
          <p:nvPr/>
        </p:nvSpPr>
        <p:spPr>
          <a:xfrm rot="5400000">
            <a:off x="3484382" y="283827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8" name="Šestiúhelník 127">
            <a:extLst>
              <a:ext uri="{FF2B5EF4-FFF2-40B4-BE49-F238E27FC236}">
                <a16:creationId xmlns:a16="http://schemas.microsoft.com/office/drawing/2014/main" id="{E2C21A6A-FD13-4AB2-B23A-373C07AD209D}"/>
              </a:ext>
            </a:extLst>
          </p:cNvPr>
          <p:cNvSpPr/>
          <p:nvPr/>
        </p:nvSpPr>
        <p:spPr>
          <a:xfrm rot="5400000">
            <a:off x="3049870" y="283827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D1872198-8A42-414F-A1E9-084F81E6FD43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92" name="Grafický objekt 91" descr="Informace se souvislou výplní">
            <a:extLst>
              <a:ext uri="{FF2B5EF4-FFF2-40B4-BE49-F238E27FC236}">
                <a16:creationId xmlns:a16="http://schemas.microsoft.com/office/drawing/2014/main" id="{CDF99EA5-F88D-406D-BB42-23681CB62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1971"/>
      </p:ext>
    </p:extLst>
  </p:cSld>
  <p:clrMapOvr>
    <a:masterClrMapping/>
  </p:clrMapOvr>
  <p:transition advClick="0" advTm="0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22FB4D12-18FC-48BA-BED8-EEC67DF2BD5F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F8C1537A-C57D-41F3-9865-39000AA23470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74" name="Grafický objekt 73" descr="Informace se souvislou výplní">
            <a:extLst>
              <a:ext uri="{FF2B5EF4-FFF2-40B4-BE49-F238E27FC236}">
                <a16:creationId xmlns:a16="http://schemas.microsoft.com/office/drawing/2014/main" id="{7461190E-5270-485E-8E7B-82F517DF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54741"/>
      </p:ext>
    </p:extLst>
  </p:cSld>
  <p:clrMapOvr>
    <a:masterClrMapping/>
  </p:clrMapOvr>
  <p:transition advClick="0" advTm="0">
    <p:wip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>
            <a:extLst>
              <a:ext uri="{FF2B5EF4-FFF2-40B4-BE49-F238E27FC236}">
                <a16:creationId xmlns:a16="http://schemas.microsoft.com/office/drawing/2014/main" id="{531F338F-23F3-4D37-B072-4D2E6040455D}"/>
              </a:ext>
            </a:extLst>
          </p:cNvPr>
          <p:cNvSpPr/>
          <p:nvPr/>
        </p:nvSpPr>
        <p:spPr>
          <a:xfrm rot="5400000">
            <a:off x="5874204" y="323268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" name="Šestiúhelník 5">
            <a:extLst>
              <a:ext uri="{FF2B5EF4-FFF2-40B4-BE49-F238E27FC236}">
                <a16:creationId xmlns:a16="http://schemas.microsoft.com/office/drawing/2014/main" id="{44324520-A76C-4E24-9BDA-46088F9A47A1}"/>
              </a:ext>
            </a:extLst>
          </p:cNvPr>
          <p:cNvSpPr/>
          <p:nvPr/>
        </p:nvSpPr>
        <p:spPr>
          <a:xfrm rot="5400000">
            <a:off x="6308717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" name="Šestiúhelník 7">
            <a:extLst>
              <a:ext uri="{FF2B5EF4-FFF2-40B4-BE49-F238E27FC236}">
                <a16:creationId xmlns:a16="http://schemas.microsoft.com/office/drawing/2014/main" id="{0E37BC82-4240-460C-A8CA-06F8B2B97B5C}"/>
              </a:ext>
            </a:extLst>
          </p:cNvPr>
          <p:cNvSpPr/>
          <p:nvPr/>
        </p:nvSpPr>
        <p:spPr>
          <a:xfrm rot="5400000">
            <a:off x="5439691" y="323268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5" name="Šestiúhelník 34">
            <a:extLst>
              <a:ext uri="{FF2B5EF4-FFF2-40B4-BE49-F238E27FC236}">
                <a16:creationId xmlns:a16="http://schemas.microsoft.com/office/drawing/2014/main" id="{C654F397-6189-47A9-82FD-2D83C0FC96B9}"/>
              </a:ext>
            </a:extLst>
          </p:cNvPr>
          <p:cNvSpPr/>
          <p:nvPr/>
        </p:nvSpPr>
        <p:spPr>
          <a:xfrm rot="5400000">
            <a:off x="6745690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4" name="Šestiúhelník 43">
            <a:extLst>
              <a:ext uri="{FF2B5EF4-FFF2-40B4-BE49-F238E27FC236}">
                <a16:creationId xmlns:a16="http://schemas.microsoft.com/office/drawing/2014/main" id="{441B4CAC-4BA7-4CE3-A6AE-4E1A5E22FF40}"/>
              </a:ext>
            </a:extLst>
          </p:cNvPr>
          <p:cNvSpPr/>
          <p:nvPr/>
        </p:nvSpPr>
        <p:spPr>
          <a:xfrm rot="5400000">
            <a:off x="7182663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3" name="Šestiúhelník 52">
            <a:extLst>
              <a:ext uri="{FF2B5EF4-FFF2-40B4-BE49-F238E27FC236}">
                <a16:creationId xmlns:a16="http://schemas.microsoft.com/office/drawing/2014/main" id="{13705810-31C0-4355-A6EC-D7358EC43461}"/>
              </a:ext>
            </a:extLst>
          </p:cNvPr>
          <p:cNvSpPr/>
          <p:nvPr/>
        </p:nvSpPr>
        <p:spPr>
          <a:xfrm rot="5400000">
            <a:off x="7619636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2" name="Šestiúhelník 61">
            <a:extLst>
              <a:ext uri="{FF2B5EF4-FFF2-40B4-BE49-F238E27FC236}">
                <a16:creationId xmlns:a16="http://schemas.microsoft.com/office/drawing/2014/main" id="{47B85A8A-C15B-48B2-80C9-82171D071DC3}"/>
              </a:ext>
            </a:extLst>
          </p:cNvPr>
          <p:cNvSpPr/>
          <p:nvPr/>
        </p:nvSpPr>
        <p:spPr>
          <a:xfrm rot="5400000">
            <a:off x="8056608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1" name="Šestiúhelník 70">
            <a:extLst>
              <a:ext uri="{FF2B5EF4-FFF2-40B4-BE49-F238E27FC236}">
                <a16:creationId xmlns:a16="http://schemas.microsoft.com/office/drawing/2014/main" id="{980E7649-8EB1-4E5D-A7D6-2E40AB7D7313}"/>
              </a:ext>
            </a:extLst>
          </p:cNvPr>
          <p:cNvSpPr/>
          <p:nvPr/>
        </p:nvSpPr>
        <p:spPr>
          <a:xfrm rot="5400000">
            <a:off x="8493581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0" name="Šestiúhelník 79">
            <a:extLst>
              <a:ext uri="{FF2B5EF4-FFF2-40B4-BE49-F238E27FC236}">
                <a16:creationId xmlns:a16="http://schemas.microsoft.com/office/drawing/2014/main" id="{8573011A-D414-4162-B10C-61A206203D07}"/>
              </a:ext>
            </a:extLst>
          </p:cNvPr>
          <p:cNvSpPr/>
          <p:nvPr/>
        </p:nvSpPr>
        <p:spPr>
          <a:xfrm rot="5400000">
            <a:off x="5007638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9" name="Šestiúhelník 88">
            <a:extLst>
              <a:ext uri="{FF2B5EF4-FFF2-40B4-BE49-F238E27FC236}">
                <a16:creationId xmlns:a16="http://schemas.microsoft.com/office/drawing/2014/main" id="{A7127F9E-6E65-4693-B26B-B09B49C2BEB9}"/>
              </a:ext>
            </a:extLst>
          </p:cNvPr>
          <p:cNvSpPr/>
          <p:nvPr/>
        </p:nvSpPr>
        <p:spPr>
          <a:xfrm rot="5400000">
            <a:off x="4573125" y="323268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8" name="Šestiúhelník 97">
            <a:extLst>
              <a:ext uri="{FF2B5EF4-FFF2-40B4-BE49-F238E27FC236}">
                <a16:creationId xmlns:a16="http://schemas.microsoft.com/office/drawing/2014/main" id="{A3B6F772-9929-468D-8612-42BFEBEE1938}"/>
              </a:ext>
            </a:extLst>
          </p:cNvPr>
          <p:cNvSpPr/>
          <p:nvPr/>
        </p:nvSpPr>
        <p:spPr>
          <a:xfrm rot="5400000">
            <a:off x="4138612" y="323268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7" name="Šestiúhelník 106">
            <a:extLst>
              <a:ext uri="{FF2B5EF4-FFF2-40B4-BE49-F238E27FC236}">
                <a16:creationId xmlns:a16="http://schemas.microsoft.com/office/drawing/2014/main" id="{E6A24C49-014F-4F51-B876-218BC73A5F60}"/>
              </a:ext>
            </a:extLst>
          </p:cNvPr>
          <p:cNvSpPr/>
          <p:nvPr/>
        </p:nvSpPr>
        <p:spPr>
          <a:xfrm rot="5400000">
            <a:off x="3704099" y="323268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6" name="Šestiúhelník 115">
            <a:extLst>
              <a:ext uri="{FF2B5EF4-FFF2-40B4-BE49-F238E27FC236}">
                <a16:creationId xmlns:a16="http://schemas.microsoft.com/office/drawing/2014/main" id="{38C71673-139C-4320-BBCA-266161AEC36C}"/>
              </a:ext>
            </a:extLst>
          </p:cNvPr>
          <p:cNvSpPr/>
          <p:nvPr/>
        </p:nvSpPr>
        <p:spPr>
          <a:xfrm rot="5400000">
            <a:off x="3269586" y="3232685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9CA02187-44CE-46F2-A762-957EB1251E8A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C253B470-6265-4301-8BA5-BE3A6AF3BD27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74" name="Grafický objekt 73" descr="Informace se souvislou výplní">
            <a:extLst>
              <a:ext uri="{FF2B5EF4-FFF2-40B4-BE49-F238E27FC236}">
                <a16:creationId xmlns:a16="http://schemas.microsoft.com/office/drawing/2014/main" id="{75BC0456-1A05-42DC-A3D1-879CEA54B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298"/>
      </p:ext>
    </p:extLst>
  </p:cSld>
  <p:clrMapOvr>
    <a:masterClrMapping/>
  </p:clrMapOvr>
  <p:transition advClick="0" advTm="0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22FB4D12-18FC-48BA-BED8-EEC67DF2BD5F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AD1B3752-718C-48AC-AB31-3006E4702A3A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8D93D0D2-528A-4017-83CE-880F21660200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62" name="Grafický objekt 61" descr="Informace se souvislou výplní">
            <a:extLst>
              <a:ext uri="{FF2B5EF4-FFF2-40B4-BE49-F238E27FC236}">
                <a16:creationId xmlns:a16="http://schemas.microsoft.com/office/drawing/2014/main" id="{34F22E6E-F829-4FD3-9FE0-550EB7532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9349"/>
      </p:ext>
    </p:extLst>
  </p:cSld>
  <p:clrMapOvr>
    <a:masterClrMapping/>
  </p:clrMapOvr>
  <p:transition advClick="0" advTm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C7DFE6-71DE-4A4A-B073-47F29DC801B1}"/>
              </a:ext>
            </a:extLst>
          </p:cNvPr>
          <p:cNvSpPr txBox="1"/>
          <p:nvPr/>
        </p:nvSpPr>
        <p:spPr>
          <a:xfrm>
            <a:off x="1371600" y="2124588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 mezi JS a PHP</a:t>
            </a:r>
            <a:endParaRPr lang="cs-CZ" sz="2400" dirty="0"/>
          </a:p>
        </p:txBody>
      </p:sp>
      <p:pic>
        <p:nvPicPr>
          <p:cNvPr id="1026" name="Picture 2" descr="Javascript Js Logo Zdrojový - Vektorová grafika zdarma na Pixabay">
            <a:extLst>
              <a:ext uri="{FF2B5EF4-FFF2-40B4-BE49-F238E27FC236}">
                <a16:creationId xmlns:a16="http://schemas.microsoft.com/office/drawing/2014/main" id="{8502B7F5-7B20-4A0E-8881-197C6D85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43" y="342900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mple PHP-Formatter - Visual Studio Marketplace">
            <a:extLst>
              <a:ext uri="{FF2B5EF4-FFF2-40B4-BE49-F238E27FC236}">
                <a16:creationId xmlns:a16="http://schemas.microsoft.com/office/drawing/2014/main" id="{5881585B-5145-4032-BE16-F567F8F5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58" y="324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0D74BD93-344C-48D8-B424-EA5840AF1130}"/>
              </a:ext>
            </a:extLst>
          </p:cNvPr>
          <p:cNvSpPr txBox="1"/>
          <p:nvPr/>
        </p:nvSpPr>
        <p:spPr>
          <a:xfrm>
            <a:off x="6560289" y="6071191"/>
            <a:ext cx="524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Více informací o obou jazycích na straně 16 - 17</a:t>
            </a:r>
            <a:endParaRPr lang="en-US" sz="2000" dirty="0"/>
          </a:p>
        </p:txBody>
      </p:sp>
      <p:pic>
        <p:nvPicPr>
          <p:cNvPr id="35" name="Grafický objekt 34" descr="Informace se souvislou výplní">
            <a:extLst>
              <a:ext uri="{FF2B5EF4-FFF2-40B4-BE49-F238E27FC236}">
                <a16:creationId xmlns:a16="http://schemas.microsoft.com/office/drawing/2014/main" id="{9BEB8412-7E27-4AC2-B41D-A38E99C13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1314" y="6052271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7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6780827E-AB33-4E1F-91F2-2DA839D576F5}"/>
              </a:ext>
            </a:extLst>
          </p:cNvPr>
          <p:cNvSpPr/>
          <p:nvPr/>
        </p:nvSpPr>
        <p:spPr>
          <a:xfrm rot="5400000">
            <a:off x="6091460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794BA272-26B5-477D-AA60-2073FE19888A}"/>
              </a:ext>
            </a:extLst>
          </p:cNvPr>
          <p:cNvSpPr/>
          <p:nvPr/>
        </p:nvSpPr>
        <p:spPr>
          <a:xfrm rot="5400000">
            <a:off x="5654487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3" name="Šestiúhelník 32">
            <a:extLst>
              <a:ext uri="{FF2B5EF4-FFF2-40B4-BE49-F238E27FC236}">
                <a16:creationId xmlns:a16="http://schemas.microsoft.com/office/drawing/2014/main" id="{60F74FA1-E10E-4AFB-8288-75387CD0370B}"/>
              </a:ext>
            </a:extLst>
          </p:cNvPr>
          <p:cNvSpPr/>
          <p:nvPr/>
        </p:nvSpPr>
        <p:spPr>
          <a:xfrm rot="5400000">
            <a:off x="6523513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2" name="Šestiúhelník 41">
            <a:extLst>
              <a:ext uri="{FF2B5EF4-FFF2-40B4-BE49-F238E27FC236}">
                <a16:creationId xmlns:a16="http://schemas.microsoft.com/office/drawing/2014/main" id="{04D3DE86-3E02-4D42-990E-A29D7DCFEAE7}"/>
              </a:ext>
            </a:extLst>
          </p:cNvPr>
          <p:cNvSpPr/>
          <p:nvPr/>
        </p:nvSpPr>
        <p:spPr>
          <a:xfrm rot="5400000">
            <a:off x="6960486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1" name="Šestiúhelník 50">
            <a:extLst>
              <a:ext uri="{FF2B5EF4-FFF2-40B4-BE49-F238E27FC236}">
                <a16:creationId xmlns:a16="http://schemas.microsoft.com/office/drawing/2014/main" id="{057F8F56-1163-47A4-8D08-3EC99316D73C}"/>
              </a:ext>
            </a:extLst>
          </p:cNvPr>
          <p:cNvSpPr/>
          <p:nvPr/>
        </p:nvSpPr>
        <p:spPr>
          <a:xfrm rot="5400000">
            <a:off x="7397459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0" name="Šestiúhelník 59">
            <a:extLst>
              <a:ext uri="{FF2B5EF4-FFF2-40B4-BE49-F238E27FC236}">
                <a16:creationId xmlns:a16="http://schemas.microsoft.com/office/drawing/2014/main" id="{59D1A13B-2CB2-4393-A771-6EAA20285C79}"/>
              </a:ext>
            </a:extLst>
          </p:cNvPr>
          <p:cNvSpPr/>
          <p:nvPr/>
        </p:nvSpPr>
        <p:spPr>
          <a:xfrm rot="5400000">
            <a:off x="7834431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9" name="Šestiúhelník 68">
            <a:extLst>
              <a:ext uri="{FF2B5EF4-FFF2-40B4-BE49-F238E27FC236}">
                <a16:creationId xmlns:a16="http://schemas.microsoft.com/office/drawing/2014/main" id="{278264D3-61FE-43E4-A24E-04FE209DD2A8}"/>
              </a:ext>
            </a:extLst>
          </p:cNvPr>
          <p:cNvSpPr/>
          <p:nvPr/>
        </p:nvSpPr>
        <p:spPr>
          <a:xfrm rot="5400000">
            <a:off x="8271404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8" name="Šestiúhelník 77">
            <a:extLst>
              <a:ext uri="{FF2B5EF4-FFF2-40B4-BE49-F238E27FC236}">
                <a16:creationId xmlns:a16="http://schemas.microsoft.com/office/drawing/2014/main" id="{AB242A10-8361-409C-9394-4ECD231FF048}"/>
              </a:ext>
            </a:extLst>
          </p:cNvPr>
          <p:cNvSpPr/>
          <p:nvPr/>
        </p:nvSpPr>
        <p:spPr>
          <a:xfrm rot="5400000">
            <a:off x="8708377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7" name="Šestiúhelník 86">
            <a:extLst>
              <a:ext uri="{FF2B5EF4-FFF2-40B4-BE49-F238E27FC236}">
                <a16:creationId xmlns:a16="http://schemas.microsoft.com/office/drawing/2014/main" id="{A0D79D5D-8454-4AC8-A1BA-CC067217776C}"/>
              </a:ext>
            </a:extLst>
          </p:cNvPr>
          <p:cNvSpPr/>
          <p:nvPr/>
        </p:nvSpPr>
        <p:spPr>
          <a:xfrm rot="5400000">
            <a:off x="5222433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6" name="Šestiúhelník 95">
            <a:extLst>
              <a:ext uri="{FF2B5EF4-FFF2-40B4-BE49-F238E27FC236}">
                <a16:creationId xmlns:a16="http://schemas.microsoft.com/office/drawing/2014/main" id="{C0358833-E077-445B-A92D-FB09AD29B246}"/>
              </a:ext>
            </a:extLst>
          </p:cNvPr>
          <p:cNvSpPr/>
          <p:nvPr/>
        </p:nvSpPr>
        <p:spPr>
          <a:xfrm rot="5400000">
            <a:off x="4787920" y="3627087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5" name="Šestiúhelník 104">
            <a:extLst>
              <a:ext uri="{FF2B5EF4-FFF2-40B4-BE49-F238E27FC236}">
                <a16:creationId xmlns:a16="http://schemas.microsoft.com/office/drawing/2014/main" id="{82E3A7D3-7261-4957-B1EE-68DD88C5DFAC}"/>
              </a:ext>
            </a:extLst>
          </p:cNvPr>
          <p:cNvSpPr/>
          <p:nvPr/>
        </p:nvSpPr>
        <p:spPr>
          <a:xfrm rot="5400000">
            <a:off x="4353408" y="362708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4" name="Šestiúhelník 113">
            <a:extLst>
              <a:ext uri="{FF2B5EF4-FFF2-40B4-BE49-F238E27FC236}">
                <a16:creationId xmlns:a16="http://schemas.microsoft.com/office/drawing/2014/main" id="{82880E0B-C0A1-481F-BBC0-6A7008D25534}"/>
              </a:ext>
            </a:extLst>
          </p:cNvPr>
          <p:cNvSpPr/>
          <p:nvPr/>
        </p:nvSpPr>
        <p:spPr>
          <a:xfrm rot="5400000">
            <a:off x="3918895" y="362708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3" name="Šestiúhelník 122">
            <a:extLst>
              <a:ext uri="{FF2B5EF4-FFF2-40B4-BE49-F238E27FC236}">
                <a16:creationId xmlns:a16="http://schemas.microsoft.com/office/drawing/2014/main" id="{80C8EB8B-0588-42C3-ADBC-7545F476AB02}"/>
              </a:ext>
            </a:extLst>
          </p:cNvPr>
          <p:cNvSpPr/>
          <p:nvPr/>
        </p:nvSpPr>
        <p:spPr>
          <a:xfrm rot="5400000">
            <a:off x="3484382" y="362708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7" name="Šestiúhelník 126">
            <a:extLst>
              <a:ext uri="{FF2B5EF4-FFF2-40B4-BE49-F238E27FC236}">
                <a16:creationId xmlns:a16="http://schemas.microsoft.com/office/drawing/2014/main" id="{D8DB4627-7FB0-43F6-8F5F-C653B11D8726}"/>
              </a:ext>
            </a:extLst>
          </p:cNvPr>
          <p:cNvSpPr/>
          <p:nvPr/>
        </p:nvSpPr>
        <p:spPr>
          <a:xfrm rot="5400000">
            <a:off x="3049870" y="362708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9CA02187-44CE-46F2-A762-957EB1251E8A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4A6B6940-D36A-4353-BC3A-B5BB2842319E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D32BEA16-FE67-466B-BDEF-B46DC599FC2D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62" name="Grafický objekt 61" descr="Informace se souvislou výplní">
            <a:extLst>
              <a:ext uri="{FF2B5EF4-FFF2-40B4-BE49-F238E27FC236}">
                <a16:creationId xmlns:a16="http://schemas.microsoft.com/office/drawing/2014/main" id="{A48A56D8-F4D2-41D5-909B-2AF967C8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17834"/>
      </p:ext>
    </p:extLst>
  </p:cSld>
  <p:clrMapOvr>
    <a:masterClrMapping/>
  </p:clrMapOvr>
  <p:transition advClick="0" advTm="0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22FB4D12-18FC-48BA-BED8-EEC67DF2BD5F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AD1B3752-718C-48AC-AB31-3006E4702A3A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5DD99684-AEB9-414E-BE5B-D939A6AAB18C}"/>
              </a:ext>
            </a:extLst>
          </p:cNvPr>
          <p:cNvSpPr/>
          <p:nvPr/>
        </p:nvSpPr>
        <p:spPr>
          <a:xfrm>
            <a:off x="1074257" y="3739586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8528560-DB9E-49AD-A694-B34C03E2DF1C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51" name="Grafický objekt 50" descr="Informace se souvislou výplní">
            <a:extLst>
              <a:ext uri="{FF2B5EF4-FFF2-40B4-BE49-F238E27FC236}">
                <a16:creationId xmlns:a16="http://schemas.microsoft.com/office/drawing/2014/main" id="{63AE9379-ADC3-4957-A069-24819A63E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9639"/>
      </p:ext>
    </p:extLst>
  </p:cSld>
  <p:clrMapOvr>
    <a:masterClrMapping/>
  </p:clrMapOvr>
  <p:transition advClick="0" advTm="0">
    <p:wip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Šestiúhelník 14">
            <a:extLst>
              <a:ext uri="{FF2B5EF4-FFF2-40B4-BE49-F238E27FC236}">
                <a16:creationId xmlns:a16="http://schemas.microsoft.com/office/drawing/2014/main" id="{4BA057D5-FC31-4D67-8718-90799E0428A0}"/>
              </a:ext>
            </a:extLst>
          </p:cNvPr>
          <p:cNvSpPr/>
          <p:nvPr/>
        </p:nvSpPr>
        <p:spPr>
          <a:xfrm rot="5400000">
            <a:off x="5874204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16" name="Šestiúhelník 15">
            <a:extLst>
              <a:ext uri="{FF2B5EF4-FFF2-40B4-BE49-F238E27FC236}">
                <a16:creationId xmlns:a16="http://schemas.microsoft.com/office/drawing/2014/main" id="{3A35A29F-79B8-4CE8-A54A-3A79C0713F67}"/>
              </a:ext>
            </a:extLst>
          </p:cNvPr>
          <p:cNvSpPr/>
          <p:nvPr/>
        </p:nvSpPr>
        <p:spPr>
          <a:xfrm rot="5400000">
            <a:off x="6308717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7" name="Šestiúhelník 16">
            <a:extLst>
              <a:ext uri="{FF2B5EF4-FFF2-40B4-BE49-F238E27FC236}">
                <a16:creationId xmlns:a16="http://schemas.microsoft.com/office/drawing/2014/main" id="{FDF7DB07-48A6-487D-B593-294BDD810DEB}"/>
              </a:ext>
            </a:extLst>
          </p:cNvPr>
          <p:cNvSpPr/>
          <p:nvPr/>
        </p:nvSpPr>
        <p:spPr>
          <a:xfrm rot="5400000">
            <a:off x="5439691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6" name="Šestiúhelník 35">
            <a:extLst>
              <a:ext uri="{FF2B5EF4-FFF2-40B4-BE49-F238E27FC236}">
                <a16:creationId xmlns:a16="http://schemas.microsoft.com/office/drawing/2014/main" id="{20D99D88-F3CF-4F56-9089-0E5D7EF76C78}"/>
              </a:ext>
            </a:extLst>
          </p:cNvPr>
          <p:cNvSpPr/>
          <p:nvPr/>
        </p:nvSpPr>
        <p:spPr>
          <a:xfrm rot="5400000">
            <a:off x="6745690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5" name="Šestiúhelník 44">
            <a:extLst>
              <a:ext uri="{FF2B5EF4-FFF2-40B4-BE49-F238E27FC236}">
                <a16:creationId xmlns:a16="http://schemas.microsoft.com/office/drawing/2014/main" id="{44472E70-2B3D-4B51-AC3E-062A14A6F4A8}"/>
              </a:ext>
            </a:extLst>
          </p:cNvPr>
          <p:cNvSpPr/>
          <p:nvPr/>
        </p:nvSpPr>
        <p:spPr>
          <a:xfrm rot="5400000">
            <a:off x="7182663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4" name="Šestiúhelník 53">
            <a:extLst>
              <a:ext uri="{FF2B5EF4-FFF2-40B4-BE49-F238E27FC236}">
                <a16:creationId xmlns:a16="http://schemas.microsoft.com/office/drawing/2014/main" id="{DA1774F2-F75E-4544-959D-2391BB35081A}"/>
              </a:ext>
            </a:extLst>
          </p:cNvPr>
          <p:cNvSpPr/>
          <p:nvPr/>
        </p:nvSpPr>
        <p:spPr>
          <a:xfrm rot="5400000">
            <a:off x="7619636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3" name="Šestiúhelník 62">
            <a:extLst>
              <a:ext uri="{FF2B5EF4-FFF2-40B4-BE49-F238E27FC236}">
                <a16:creationId xmlns:a16="http://schemas.microsoft.com/office/drawing/2014/main" id="{9BB8E1DB-8B7E-488D-9C11-8CC003A06423}"/>
              </a:ext>
            </a:extLst>
          </p:cNvPr>
          <p:cNvSpPr/>
          <p:nvPr/>
        </p:nvSpPr>
        <p:spPr>
          <a:xfrm rot="5400000">
            <a:off x="8056608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2" name="Šestiúhelník 71">
            <a:extLst>
              <a:ext uri="{FF2B5EF4-FFF2-40B4-BE49-F238E27FC236}">
                <a16:creationId xmlns:a16="http://schemas.microsoft.com/office/drawing/2014/main" id="{65980D1C-7AB1-4A31-B20A-7743D1DE942A}"/>
              </a:ext>
            </a:extLst>
          </p:cNvPr>
          <p:cNvSpPr/>
          <p:nvPr/>
        </p:nvSpPr>
        <p:spPr>
          <a:xfrm rot="5400000">
            <a:off x="8493581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1" name="Šestiúhelník 80">
            <a:extLst>
              <a:ext uri="{FF2B5EF4-FFF2-40B4-BE49-F238E27FC236}">
                <a16:creationId xmlns:a16="http://schemas.microsoft.com/office/drawing/2014/main" id="{540E2C58-CC2E-4B5B-820E-324B23237EF7}"/>
              </a:ext>
            </a:extLst>
          </p:cNvPr>
          <p:cNvSpPr/>
          <p:nvPr/>
        </p:nvSpPr>
        <p:spPr>
          <a:xfrm rot="5400000">
            <a:off x="5007638" y="4021492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0" name="Šestiúhelník 89">
            <a:extLst>
              <a:ext uri="{FF2B5EF4-FFF2-40B4-BE49-F238E27FC236}">
                <a16:creationId xmlns:a16="http://schemas.microsoft.com/office/drawing/2014/main" id="{09484A4F-1B0B-46CD-AF31-751AADC9398E}"/>
              </a:ext>
            </a:extLst>
          </p:cNvPr>
          <p:cNvSpPr/>
          <p:nvPr/>
        </p:nvSpPr>
        <p:spPr>
          <a:xfrm rot="5400000">
            <a:off x="4573125" y="402149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9" name="Šestiúhelník 98">
            <a:extLst>
              <a:ext uri="{FF2B5EF4-FFF2-40B4-BE49-F238E27FC236}">
                <a16:creationId xmlns:a16="http://schemas.microsoft.com/office/drawing/2014/main" id="{BA883B17-1CA2-4610-916E-9A2A5D0D65BC}"/>
              </a:ext>
            </a:extLst>
          </p:cNvPr>
          <p:cNvSpPr/>
          <p:nvPr/>
        </p:nvSpPr>
        <p:spPr>
          <a:xfrm rot="5400000">
            <a:off x="4138612" y="402149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8" name="Šestiúhelník 107">
            <a:extLst>
              <a:ext uri="{FF2B5EF4-FFF2-40B4-BE49-F238E27FC236}">
                <a16:creationId xmlns:a16="http://schemas.microsoft.com/office/drawing/2014/main" id="{8F01F9FB-5566-465B-A2B8-08B25E35ACB8}"/>
              </a:ext>
            </a:extLst>
          </p:cNvPr>
          <p:cNvSpPr/>
          <p:nvPr/>
        </p:nvSpPr>
        <p:spPr>
          <a:xfrm rot="5400000">
            <a:off x="3704099" y="4021493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7" name="Šestiúhelník 116">
            <a:extLst>
              <a:ext uri="{FF2B5EF4-FFF2-40B4-BE49-F238E27FC236}">
                <a16:creationId xmlns:a16="http://schemas.microsoft.com/office/drawing/2014/main" id="{A48FC8FC-4C40-428F-AE01-82A92C2D5FC9}"/>
              </a:ext>
            </a:extLst>
          </p:cNvPr>
          <p:cNvSpPr/>
          <p:nvPr/>
        </p:nvSpPr>
        <p:spPr>
          <a:xfrm rot="5400000">
            <a:off x="3269586" y="402149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9CA02187-44CE-46F2-A762-957EB1251E8A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4A6B6940-D36A-4353-BC3A-B5BB2842319E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4730883A-2BF0-473B-9589-A75796E95674}"/>
              </a:ext>
            </a:extLst>
          </p:cNvPr>
          <p:cNvSpPr/>
          <p:nvPr/>
        </p:nvSpPr>
        <p:spPr>
          <a:xfrm>
            <a:off x="1074257" y="3743692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30F330A7-646E-4AF6-8226-58E75C24B3F9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51" name="Grafický objekt 50" descr="Informace se souvislou výplní">
            <a:extLst>
              <a:ext uri="{FF2B5EF4-FFF2-40B4-BE49-F238E27FC236}">
                <a16:creationId xmlns:a16="http://schemas.microsoft.com/office/drawing/2014/main" id="{0C589265-CD3D-446D-9275-1D12586F5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92637"/>
      </p:ext>
    </p:extLst>
  </p:cSld>
  <p:clrMapOvr>
    <a:masterClrMapping/>
  </p:clrMapOvr>
  <p:transition advClick="0" advTm="0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22FB4D12-18FC-48BA-BED8-EEC67DF2BD5F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AD1B3752-718C-48AC-AB31-3006E4702A3A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5DD99684-AEB9-414E-BE5B-D939A6AAB18C}"/>
              </a:ext>
            </a:extLst>
          </p:cNvPr>
          <p:cNvSpPr/>
          <p:nvPr/>
        </p:nvSpPr>
        <p:spPr>
          <a:xfrm>
            <a:off x="1074257" y="374369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0B24930B-EF5A-4A13-89D0-BF6B19927150}"/>
              </a:ext>
            </a:extLst>
          </p:cNvPr>
          <p:cNvSpPr/>
          <p:nvPr/>
        </p:nvSpPr>
        <p:spPr>
          <a:xfrm>
            <a:off x="1074257" y="413809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BB60CD9-E3AD-4D78-9BAA-D10F17757EF6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37" name="Grafický objekt 36" descr="Informace se souvislou výplní">
            <a:extLst>
              <a:ext uri="{FF2B5EF4-FFF2-40B4-BE49-F238E27FC236}">
                <a16:creationId xmlns:a16="http://schemas.microsoft.com/office/drawing/2014/main" id="{24AA2718-BD91-442C-B845-8EAD8F17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93370"/>
      </p:ext>
    </p:extLst>
  </p:cSld>
  <p:clrMapOvr>
    <a:masterClrMapping/>
  </p:clrMapOvr>
  <p:transition advClick="0" advTm="0">
    <p:wip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estiúhelník 26">
            <a:extLst>
              <a:ext uri="{FF2B5EF4-FFF2-40B4-BE49-F238E27FC236}">
                <a16:creationId xmlns:a16="http://schemas.microsoft.com/office/drawing/2014/main" id="{6979A56A-3254-456C-B956-D7A89E1704BC}"/>
              </a:ext>
            </a:extLst>
          </p:cNvPr>
          <p:cNvSpPr/>
          <p:nvPr/>
        </p:nvSpPr>
        <p:spPr>
          <a:xfrm rot="5400000">
            <a:off x="6089000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28" name="Šestiúhelník 27">
            <a:extLst>
              <a:ext uri="{FF2B5EF4-FFF2-40B4-BE49-F238E27FC236}">
                <a16:creationId xmlns:a16="http://schemas.microsoft.com/office/drawing/2014/main" id="{25BF9658-7A5E-4DD6-A014-2EC3F3FFD0EE}"/>
              </a:ext>
            </a:extLst>
          </p:cNvPr>
          <p:cNvSpPr/>
          <p:nvPr/>
        </p:nvSpPr>
        <p:spPr>
          <a:xfrm rot="5400000">
            <a:off x="6523514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29" name="Šestiúhelník 28">
            <a:extLst>
              <a:ext uri="{FF2B5EF4-FFF2-40B4-BE49-F238E27FC236}">
                <a16:creationId xmlns:a16="http://schemas.microsoft.com/office/drawing/2014/main" id="{2E450032-DCFD-431B-8F5C-26128EBF50EB}"/>
              </a:ext>
            </a:extLst>
          </p:cNvPr>
          <p:cNvSpPr/>
          <p:nvPr/>
        </p:nvSpPr>
        <p:spPr>
          <a:xfrm rot="5400000">
            <a:off x="5654487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0" name="Šestiúhelník 39">
            <a:extLst>
              <a:ext uri="{FF2B5EF4-FFF2-40B4-BE49-F238E27FC236}">
                <a16:creationId xmlns:a16="http://schemas.microsoft.com/office/drawing/2014/main" id="{8AAC337E-C518-4474-AEBB-C2A055903FB1}"/>
              </a:ext>
            </a:extLst>
          </p:cNvPr>
          <p:cNvSpPr/>
          <p:nvPr/>
        </p:nvSpPr>
        <p:spPr>
          <a:xfrm rot="5400000">
            <a:off x="6960486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49" name="Šestiúhelník 48">
            <a:extLst>
              <a:ext uri="{FF2B5EF4-FFF2-40B4-BE49-F238E27FC236}">
                <a16:creationId xmlns:a16="http://schemas.microsoft.com/office/drawing/2014/main" id="{BD1D7C9D-F2C7-4692-9B30-A3FAED772FFC}"/>
              </a:ext>
            </a:extLst>
          </p:cNvPr>
          <p:cNvSpPr/>
          <p:nvPr/>
        </p:nvSpPr>
        <p:spPr>
          <a:xfrm rot="5400000">
            <a:off x="7397459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8" name="Šestiúhelník 57">
            <a:extLst>
              <a:ext uri="{FF2B5EF4-FFF2-40B4-BE49-F238E27FC236}">
                <a16:creationId xmlns:a16="http://schemas.microsoft.com/office/drawing/2014/main" id="{AE7F0185-8953-4FC8-ADA0-66D0F75F061C}"/>
              </a:ext>
            </a:extLst>
          </p:cNvPr>
          <p:cNvSpPr/>
          <p:nvPr/>
        </p:nvSpPr>
        <p:spPr>
          <a:xfrm rot="5400000">
            <a:off x="7834432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7" name="Šestiúhelník 66">
            <a:extLst>
              <a:ext uri="{FF2B5EF4-FFF2-40B4-BE49-F238E27FC236}">
                <a16:creationId xmlns:a16="http://schemas.microsoft.com/office/drawing/2014/main" id="{F1C6FD92-A2CA-4DA2-B766-F1911659A991}"/>
              </a:ext>
            </a:extLst>
          </p:cNvPr>
          <p:cNvSpPr/>
          <p:nvPr/>
        </p:nvSpPr>
        <p:spPr>
          <a:xfrm rot="5400000">
            <a:off x="8271405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6" name="Šestiúhelník 75">
            <a:extLst>
              <a:ext uri="{FF2B5EF4-FFF2-40B4-BE49-F238E27FC236}">
                <a16:creationId xmlns:a16="http://schemas.microsoft.com/office/drawing/2014/main" id="{6D92B891-44B2-4119-A95D-077DE38A4A8C}"/>
              </a:ext>
            </a:extLst>
          </p:cNvPr>
          <p:cNvSpPr/>
          <p:nvPr/>
        </p:nvSpPr>
        <p:spPr>
          <a:xfrm rot="5400000">
            <a:off x="8708377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5" name="Šestiúhelník 84">
            <a:extLst>
              <a:ext uri="{FF2B5EF4-FFF2-40B4-BE49-F238E27FC236}">
                <a16:creationId xmlns:a16="http://schemas.microsoft.com/office/drawing/2014/main" id="{5DAA58B9-28FF-4111-8CB0-3A692DCDFDE0}"/>
              </a:ext>
            </a:extLst>
          </p:cNvPr>
          <p:cNvSpPr/>
          <p:nvPr/>
        </p:nvSpPr>
        <p:spPr>
          <a:xfrm rot="5400000">
            <a:off x="5222434" y="4415898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4" name="Šestiúhelník 93">
            <a:extLst>
              <a:ext uri="{FF2B5EF4-FFF2-40B4-BE49-F238E27FC236}">
                <a16:creationId xmlns:a16="http://schemas.microsoft.com/office/drawing/2014/main" id="{63ADD710-80E9-42B5-BA8A-76CF827D10DD}"/>
              </a:ext>
            </a:extLst>
          </p:cNvPr>
          <p:cNvSpPr/>
          <p:nvPr/>
        </p:nvSpPr>
        <p:spPr>
          <a:xfrm rot="5400000">
            <a:off x="4787921" y="441589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3" name="Šestiúhelník 102">
            <a:extLst>
              <a:ext uri="{FF2B5EF4-FFF2-40B4-BE49-F238E27FC236}">
                <a16:creationId xmlns:a16="http://schemas.microsoft.com/office/drawing/2014/main" id="{6B9E8CA4-ED68-43D7-A144-B774B0897268}"/>
              </a:ext>
            </a:extLst>
          </p:cNvPr>
          <p:cNvSpPr/>
          <p:nvPr/>
        </p:nvSpPr>
        <p:spPr>
          <a:xfrm rot="5400000">
            <a:off x="4353408" y="441589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2" name="Šestiúhelník 111">
            <a:extLst>
              <a:ext uri="{FF2B5EF4-FFF2-40B4-BE49-F238E27FC236}">
                <a16:creationId xmlns:a16="http://schemas.microsoft.com/office/drawing/2014/main" id="{9A68070A-8ACA-4C6C-B5FE-DC5C5D8BA86A}"/>
              </a:ext>
            </a:extLst>
          </p:cNvPr>
          <p:cNvSpPr/>
          <p:nvPr/>
        </p:nvSpPr>
        <p:spPr>
          <a:xfrm rot="5400000">
            <a:off x="3918895" y="4415899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1" name="Šestiúhelník 120">
            <a:extLst>
              <a:ext uri="{FF2B5EF4-FFF2-40B4-BE49-F238E27FC236}">
                <a16:creationId xmlns:a16="http://schemas.microsoft.com/office/drawing/2014/main" id="{149214F3-53A0-4813-9925-74D39A13B29F}"/>
              </a:ext>
            </a:extLst>
          </p:cNvPr>
          <p:cNvSpPr/>
          <p:nvPr/>
        </p:nvSpPr>
        <p:spPr>
          <a:xfrm rot="5400000">
            <a:off x="3484382" y="4415900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6" name="Šestiúhelník 125">
            <a:extLst>
              <a:ext uri="{FF2B5EF4-FFF2-40B4-BE49-F238E27FC236}">
                <a16:creationId xmlns:a16="http://schemas.microsoft.com/office/drawing/2014/main" id="{8B4A10FA-FAEC-4935-AF8E-DA7BF5482FD1}"/>
              </a:ext>
            </a:extLst>
          </p:cNvPr>
          <p:cNvSpPr/>
          <p:nvPr/>
        </p:nvSpPr>
        <p:spPr>
          <a:xfrm rot="5400000">
            <a:off x="3049869" y="4415900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9CA02187-44CE-46F2-A762-957EB1251E8A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4A6B6940-D36A-4353-BC3A-B5BB2842319E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4730883A-2BF0-473B-9589-A75796E95674}"/>
              </a:ext>
            </a:extLst>
          </p:cNvPr>
          <p:cNvSpPr/>
          <p:nvPr/>
        </p:nvSpPr>
        <p:spPr>
          <a:xfrm>
            <a:off x="1074257" y="3743692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7E202D3D-2589-4A11-877C-84CED90451F2}"/>
              </a:ext>
            </a:extLst>
          </p:cNvPr>
          <p:cNvSpPr/>
          <p:nvPr/>
        </p:nvSpPr>
        <p:spPr>
          <a:xfrm>
            <a:off x="1074257" y="413809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6FA50A12-FCDB-49C3-954C-F3B0390E6519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37" name="Grafický objekt 36" descr="Informace se souvislou výplní">
            <a:extLst>
              <a:ext uri="{FF2B5EF4-FFF2-40B4-BE49-F238E27FC236}">
                <a16:creationId xmlns:a16="http://schemas.microsoft.com/office/drawing/2014/main" id="{B96056A8-5E5A-43FF-9126-C5263A766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64108"/>
      </p:ext>
    </p:extLst>
  </p:cSld>
  <p:clrMapOvr>
    <a:masterClrMapping/>
  </p:clrMapOvr>
  <p:transition advClick="0" advTm="0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22FB4D12-18FC-48BA-BED8-EEC67DF2BD5F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AD1B3752-718C-48AC-AB31-3006E4702A3A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5DD99684-AEB9-414E-BE5B-D939A6AAB18C}"/>
              </a:ext>
            </a:extLst>
          </p:cNvPr>
          <p:cNvSpPr/>
          <p:nvPr/>
        </p:nvSpPr>
        <p:spPr>
          <a:xfrm>
            <a:off x="1074257" y="374369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0B24930B-EF5A-4A13-89D0-BF6B19927150}"/>
              </a:ext>
            </a:extLst>
          </p:cNvPr>
          <p:cNvSpPr/>
          <p:nvPr/>
        </p:nvSpPr>
        <p:spPr>
          <a:xfrm>
            <a:off x="1074257" y="413809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6A0A32F7-2052-4EAA-8720-F2CB1939C311}"/>
              </a:ext>
            </a:extLst>
          </p:cNvPr>
          <p:cNvSpPr/>
          <p:nvPr/>
        </p:nvSpPr>
        <p:spPr>
          <a:xfrm>
            <a:off x="1074257" y="4532502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49BC4B3-7AC9-4EAC-A532-7FFECDA36FE3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B6C981FA-5DAB-41E8-9BFD-FF8AC2189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59348"/>
      </p:ext>
    </p:extLst>
  </p:cSld>
  <p:clrMapOvr>
    <a:masterClrMapping/>
  </p:clrMapOvr>
  <p:transition advClick="0" advTm="0">
    <p:wip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Šestiúhelník 29">
            <a:extLst>
              <a:ext uri="{FF2B5EF4-FFF2-40B4-BE49-F238E27FC236}">
                <a16:creationId xmlns:a16="http://schemas.microsoft.com/office/drawing/2014/main" id="{01D3138D-4F8E-429A-B4DE-581277F59794}"/>
              </a:ext>
            </a:extLst>
          </p:cNvPr>
          <p:cNvSpPr/>
          <p:nvPr/>
        </p:nvSpPr>
        <p:spPr>
          <a:xfrm rot="5400000">
            <a:off x="5874204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31" name="Šestiúhelník 30">
            <a:extLst>
              <a:ext uri="{FF2B5EF4-FFF2-40B4-BE49-F238E27FC236}">
                <a16:creationId xmlns:a16="http://schemas.microsoft.com/office/drawing/2014/main" id="{A616FEB5-CE73-4570-AA40-DFFC4C51D2DF}"/>
              </a:ext>
            </a:extLst>
          </p:cNvPr>
          <p:cNvSpPr/>
          <p:nvPr/>
        </p:nvSpPr>
        <p:spPr>
          <a:xfrm rot="5400000">
            <a:off x="6308717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32" name="Šestiúhelník 31">
            <a:extLst>
              <a:ext uri="{FF2B5EF4-FFF2-40B4-BE49-F238E27FC236}">
                <a16:creationId xmlns:a16="http://schemas.microsoft.com/office/drawing/2014/main" id="{DAB0F119-826F-41A1-844A-0D7C9D0937F9}"/>
              </a:ext>
            </a:extLst>
          </p:cNvPr>
          <p:cNvSpPr/>
          <p:nvPr/>
        </p:nvSpPr>
        <p:spPr>
          <a:xfrm rot="5400000">
            <a:off x="5439691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en-US" dirty="0"/>
          </a:p>
        </p:txBody>
      </p:sp>
      <p:sp>
        <p:nvSpPr>
          <p:cNvPr id="41" name="Šestiúhelník 40">
            <a:extLst>
              <a:ext uri="{FF2B5EF4-FFF2-40B4-BE49-F238E27FC236}">
                <a16:creationId xmlns:a16="http://schemas.microsoft.com/office/drawing/2014/main" id="{0E890A69-6231-4D98-9A24-D738C2D28D72}"/>
              </a:ext>
            </a:extLst>
          </p:cNvPr>
          <p:cNvSpPr/>
          <p:nvPr/>
        </p:nvSpPr>
        <p:spPr>
          <a:xfrm rot="5400000">
            <a:off x="6745690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0" name="Šestiúhelník 49">
            <a:extLst>
              <a:ext uri="{FF2B5EF4-FFF2-40B4-BE49-F238E27FC236}">
                <a16:creationId xmlns:a16="http://schemas.microsoft.com/office/drawing/2014/main" id="{674B9ED7-7129-4794-9ACF-A4F5D7334721}"/>
              </a:ext>
            </a:extLst>
          </p:cNvPr>
          <p:cNvSpPr/>
          <p:nvPr/>
        </p:nvSpPr>
        <p:spPr>
          <a:xfrm rot="5400000">
            <a:off x="7182663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59" name="Šestiúhelník 58">
            <a:extLst>
              <a:ext uri="{FF2B5EF4-FFF2-40B4-BE49-F238E27FC236}">
                <a16:creationId xmlns:a16="http://schemas.microsoft.com/office/drawing/2014/main" id="{3D7C79D9-A591-43FA-AEF4-536459C5EF9A}"/>
              </a:ext>
            </a:extLst>
          </p:cNvPr>
          <p:cNvSpPr/>
          <p:nvPr/>
        </p:nvSpPr>
        <p:spPr>
          <a:xfrm rot="5400000">
            <a:off x="7619636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68" name="Šestiúhelník 67">
            <a:extLst>
              <a:ext uri="{FF2B5EF4-FFF2-40B4-BE49-F238E27FC236}">
                <a16:creationId xmlns:a16="http://schemas.microsoft.com/office/drawing/2014/main" id="{381C1635-6171-4449-9FEA-A665B2783624}"/>
              </a:ext>
            </a:extLst>
          </p:cNvPr>
          <p:cNvSpPr/>
          <p:nvPr/>
        </p:nvSpPr>
        <p:spPr>
          <a:xfrm rot="5400000">
            <a:off x="8056608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77" name="Šestiúhelník 76">
            <a:extLst>
              <a:ext uri="{FF2B5EF4-FFF2-40B4-BE49-F238E27FC236}">
                <a16:creationId xmlns:a16="http://schemas.microsoft.com/office/drawing/2014/main" id="{7989EA6C-D642-4B81-862F-904D34A6E100}"/>
              </a:ext>
            </a:extLst>
          </p:cNvPr>
          <p:cNvSpPr/>
          <p:nvPr/>
        </p:nvSpPr>
        <p:spPr>
          <a:xfrm rot="5400000">
            <a:off x="8493581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86" name="Šestiúhelník 85">
            <a:extLst>
              <a:ext uri="{FF2B5EF4-FFF2-40B4-BE49-F238E27FC236}">
                <a16:creationId xmlns:a16="http://schemas.microsoft.com/office/drawing/2014/main" id="{2AA7021F-55CB-4C94-A60F-8B1C46EF7547}"/>
              </a:ext>
            </a:extLst>
          </p:cNvPr>
          <p:cNvSpPr/>
          <p:nvPr/>
        </p:nvSpPr>
        <p:spPr>
          <a:xfrm rot="5400000">
            <a:off x="5007638" y="4810304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95" name="Šestiúhelník 94">
            <a:extLst>
              <a:ext uri="{FF2B5EF4-FFF2-40B4-BE49-F238E27FC236}">
                <a16:creationId xmlns:a16="http://schemas.microsoft.com/office/drawing/2014/main" id="{73919A8D-19DB-49E1-82DB-C337F4CDE7C0}"/>
              </a:ext>
            </a:extLst>
          </p:cNvPr>
          <p:cNvSpPr/>
          <p:nvPr/>
        </p:nvSpPr>
        <p:spPr>
          <a:xfrm rot="5400000">
            <a:off x="4573125" y="4810305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4" name="Šestiúhelník 103">
            <a:extLst>
              <a:ext uri="{FF2B5EF4-FFF2-40B4-BE49-F238E27FC236}">
                <a16:creationId xmlns:a16="http://schemas.microsoft.com/office/drawing/2014/main" id="{70B07E6C-A752-45FC-A77D-84267AECEABA}"/>
              </a:ext>
            </a:extLst>
          </p:cNvPr>
          <p:cNvSpPr/>
          <p:nvPr/>
        </p:nvSpPr>
        <p:spPr>
          <a:xfrm rot="5400000">
            <a:off x="4138612" y="4810305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13" name="Šestiúhelník 112">
            <a:extLst>
              <a:ext uri="{FF2B5EF4-FFF2-40B4-BE49-F238E27FC236}">
                <a16:creationId xmlns:a16="http://schemas.microsoft.com/office/drawing/2014/main" id="{77DB3E41-A511-43B2-B9A8-EC27C64E26AE}"/>
              </a:ext>
            </a:extLst>
          </p:cNvPr>
          <p:cNvSpPr/>
          <p:nvPr/>
        </p:nvSpPr>
        <p:spPr>
          <a:xfrm rot="5400000">
            <a:off x="3704099" y="4810305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22" name="Šestiúhelník 121">
            <a:extLst>
              <a:ext uri="{FF2B5EF4-FFF2-40B4-BE49-F238E27FC236}">
                <a16:creationId xmlns:a16="http://schemas.microsoft.com/office/drawing/2014/main" id="{79344E27-1089-4356-AF99-A98FCA4725D6}"/>
              </a:ext>
            </a:extLst>
          </p:cNvPr>
          <p:cNvSpPr/>
          <p:nvPr/>
        </p:nvSpPr>
        <p:spPr>
          <a:xfrm rot="5400000">
            <a:off x="3269586" y="4810306"/>
            <a:ext cx="455459" cy="392637"/>
          </a:xfrm>
          <a:prstGeom prst="hexagon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endParaRPr lang="cs-CZ" dirty="0"/>
          </a:p>
        </p:txBody>
      </p:sp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9CA02187-44CE-46F2-A762-957EB1251E8A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4A6B6940-D36A-4353-BC3A-B5BB2842319E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4730883A-2BF0-473B-9589-A75796E95674}"/>
              </a:ext>
            </a:extLst>
          </p:cNvPr>
          <p:cNvSpPr/>
          <p:nvPr/>
        </p:nvSpPr>
        <p:spPr>
          <a:xfrm>
            <a:off x="1074257" y="3743692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7E202D3D-2589-4A11-877C-84CED90451F2}"/>
              </a:ext>
            </a:extLst>
          </p:cNvPr>
          <p:cNvSpPr/>
          <p:nvPr/>
        </p:nvSpPr>
        <p:spPr>
          <a:xfrm>
            <a:off x="1074257" y="413809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EEC8DFFA-D798-496F-ACD5-A8E2ED062459}"/>
              </a:ext>
            </a:extLst>
          </p:cNvPr>
          <p:cNvSpPr/>
          <p:nvPr/>
        </p:nvSpPr>
        <p:spPr>
          <a:xfrm>
            <a:off x="1074257" y="4532502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E66117A-28D4-4942-AB45-AF432CD82531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4" name="Grafický objekt 23" descr="Informace se souvislou výplní">
            <a:extLst>
              <a:ext uri="{FF2B5EF4-FFF2-40B4-BE49-F238E27FC236}">
                <a16:creationId xmlns:a16="http://schemas.microsoft.com/office/drawing/2014/main" id="{A6AFD0B3-92DE-421C-92F5-932DBF1B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0304"/>
      </p:ext>
    </p:extLst>
  </p:cSld>
  <p:clrMapOvr>
    <a:masterClrMapping/>
  </p:clrMapOvr>
  <p:transition advClick="0" advTm="0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: se zakulacenými rohy 100">
            <a:extLst>
              <a:ext uri="{FF2B5EF4-FFF2-40B4-BE49-F238E27FC236}">
                <a16:creationId xmlns:a16="http://schemas.microsoft.com/office/drawing/2014/main" id="{008F82ED-A513-4F08-8DAC-9E1AD2757913}"/>
              </a:ext>
            </a:extLst>
          </p:cNvPr>
          <p:cNvSpPr/>
          <p:nvPr/>
        </p:nvSpPr>
        <p:spPr>
          <a:xfrm>
            <a:off x="1074257" y="1771669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bdélník: se zakulacenými rohy 101">
            <a:extLst>
              <a:ext uri="{FF2B5EF4-FFF2-40B4-BE49-F238E27FC236}">
                <a16:creationId xmlns:a16="http://schemas.microsoft.com/office/drawing/2014/main" id="{B01AEBEC-71B8-4153-B5AE-33218C0442E7}"/>
              </a:ext>
            </a:extLst>
          </p:cNvPr>
          <p:cNvSpPr/>
          <p:nvPr/>
        </p:nvSpPr>
        <p:spPr>
          <a:xfrm>
            <a:off x="1074257" y="256047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bdélník: se zakulacenými rohy 109">
            <a:extLst>
              <a:ext uri="{FF2B5EF4-FFF2-40B4-BE49-F238E27FC236}">
                <a16:creationId xmlns:a16="http://schemas.microsoft.com/office/drawing/2014/main" id="{61724030-5765-413C-BB7B-57AF61362E34}"/>
              </a:ext>
            </a:extLst>
          </p:cNvPr>
          <p:cNvSpPr/>
          <p:nvPr/>
        </p:nvSpPr>
        <p:spPr>
          <a:xfrm>
            <a:off x="1074257" y="2166073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22FB4D12-18FC-48BA-BED8-EEC67DF2BD5F}"/>
              </a:ext>
            </a:extLst>
          </p:cNvPr>
          <p:cNvSpPr/>
          <p:nvPr/>
        </p:nvSpPr>
        <p:spPr>
          <a:xfrm>
            <a:off x="1074257" y="295488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bdélník: se zakulacenými rohy 72">
            <a:extLst>
              <a:ext uri="{FF2B5EF4-FFF2-40B4-BE49-F238E27FC236}">
                <a16:creationId xmlns:a16="http://schemas.microsoft.com/office/drawing/2014/main" id="{AD1B3752-718C-48AC-AB31-3006E4702A3A}"/>
              </a:ext>
            </a:extLst>
          </p:cNvPr>
          <p:cNvSpPr/>
          <p:nvPr/>
        </p:nvSpPr>
        <p:spPr>
          <a:xfrm>
            <a:off x="1074257" y="334928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5DD99684-AEB9-414E-BE5B-D939A6AAB18C}"/>
              </a:ext>
            </a:extLst>
          </p:cNvPr>
          <p:cNvSpPr/>
          <p:nvPr/>
        </p:nvSpPr>
        <p:spPr>
          <a:xfrm>
            <a:off x="1074257" y="3743691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0B24930B-EF5A-4A13-89D0-BF6B19927150}"/>
              </a:ext>
            </a:extLst>
          </p:cNvPr>
          <p:cNvSpPr/>
          <p:nvPr/>
        </p:nvSpPr>
        <p:spPr>
          <a:xfrm>
            <a:off x="1074257" y="4138097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6A0A32F7-2052-4EAA-8720-F2CB1939C311}"/>
              </a:ext>
            </a:extLst>
          </p:cNvPr>
          <p:cNvSpPr/>
          <p:nvPr/>
        </p:nvSpPr>
        <p:spPr>
          <a:xfrm>
            <a:off x="1074257" y="4532502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AA8412C7-DC07-43B5-A077-334CBFDB8790}"/>
              </a:ext>
            </a:extLst>
          </p:cNvPr>
          <p:cNvSpPr/>
          <p:nvPr/>
        </p:nvSpPr>
        <p:spPr>
          <a:xfrm>
            <a:off x="1074257" y="4926906"/>
            <a:ext cx="1546860" cy="15942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6C0BB2-1EED-46A4-A049-E10A3A597007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12" name="Grafický objekt 11" descr="Informace se souvislou výplní">
            <a:extLst>
              <a:ext uri="{FF2B5EF4-FFF2-40B4-BE49-F238E27FC236}">
                <a16:creationId xmlns:a16="http://schemas.microsoft.com/office/drawing/2014/main" id="{F2038BC7-A927-4A66-BD3B-D9690F3C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65422"/>
      </p:ext>
    </p:extLst>
  </p:cSld>
  <p:clrMapOvr>
    <a:masterClrMapping/>
  </p:clrMapOvr>
  <p:transition advClick="0" advTm="0">
    <p:wip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53357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53357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53357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53357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53357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53357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DFE65E2-32D2-4443-AB2F-DDB9B3504696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83C751AC-A6C4-4829-A513-22F380BBB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3E11AD-B54B-4819-ADD9-13D961016328}"/>
              </a:ext>
            </a:extLst>
          </p:cNvPr>
          <p:cNvSpPr/>
          <p:nvPr/>
        </p:nvSpPr>
        <p:spPr>
          <a:xfrm>
            <a:off x="853358" y="834409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E57006D0-4727-4F46-ABAC-56FC3614AD56}"/>
              </a:ext>
            </a:extLst>
          </p:cNvPr>
          <p:cNvSpPr/>
          <p:nvPr/>
        </p:nvSpPr>
        <p:spPr>
          <a:xfrm>
            <a:off x="853357" y="162321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240D074B-C7D4-430D-AB32-01A56ACAFB09}"/>
              </a:ext>
            </a:extLst>
          </p:cNvPr>
          <p:cNvSpPr/>
          <p:nvPr/>
        </p:nvSpPr>
        <p:spPr>
          <a:xfrm>
            <a:off x="853357" y="1228813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DE4ACCA3-7C44-4407-B702-6508D98BF9F3}"/>
              </a:ext>
            </a:extLst>
          </p:cNvPr>
          <p:cNvSpPr/>
          <p:nvPr/>
        </p:nvSpPr>
        <p:spPr>
          <a:xfrm>
            <a:off x="853357" y="201762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437A3BBE-1DDE-480B-B503-6964C5687717}"/>
              </a:ext>
            </a:extLst>
          </p:cNvPr>
          <p:cNvSpPr/>
          <p:nvPr/>
        </p:nvSpPr>
        <p:spPr>
          <a:xfrm>
            <a:off x="853357" y="241202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614E803A-DEE7-4112-B2BB-BC9EAE0F2AFE}"/>
              </a:ext>
            </a:extLst>
          </p:cNvPr>
          <p:cNvSpPr/>
          <p:nvPr/>
        </p:nvSpPr>
        <p:spPr>
          <a:xfrm>
            <a:off x="853357" y="2806431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5BBE0D0F-08A5-4E0B-9666-D1BEA9BEE82E}"/>
              </a:ext>
            </a:extLst>
          </p:cNvPr>
          <p:cNvSpPr/>
          <p:nvPr/>
        </p:nvSpPr>
        <p:spPr>
          <a:xfrm>
            <a:off x="853357" y="3200837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3BDB8E93-B6D8-4A17-B95F-130C709A0DEA}"/>
              </a:ext>
            </a:extLst>
          </p:cNvPr>
          <p:cNvSpPr/>
          <p:nvPr/>
        </p:nvSpPr>
        <p:spPr>
          <a:xfrm>
            <a:off x="853357" y="3595242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86C27450-63F0-461A-B20A-E810DF50E3C6}"/>
              </a:ext>
            </a:extLst>
          </p:cNvPr>
          <p:cNvSpPr/>
          <p:nvPr/>
        </p:nvSpPr>
        <p:spPr>
          <a:xfrm>
            <a:off x="8736042" y="3989646"/>
            <a:ext cx="2735663" cy="457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0743B39-BDB5-43A9-828B-4BDDD6544FAF}"/>
              </a:ext>
            </a:extLst>
          </p:cNvPr>
          <p:cNvSpPr/>
          <p:nvPr/>
        </p:nvSpPr>
        <p:spPr>
          <a:xfrm>
            <a:off x="186813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D53DE7A-7C7F-4306-9EF5-47A6CB7D96DA}"/>
              </a:ext>
            </a:extLst>
          </p:cNvPr>
          <p:cNvSpPr/>
          <p:nvPr/>
        </p:nvSpPr>
        <p:spPr>
          <a:xfrm>
            <a:off x="7978879" y="422787"/>
            <a:ext cx="4031226" cy="5948516"/>
          </a:xfrm>
          <a:prstGeom prst="round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311F64F-3919-4FD6-957C-A6F27BAFCF59}"/>
              </a:ext>
            </a:extLst>
          </p:cNvPr>
          <p:cNvSpPr txBox="1"/>
          <p:nvPr/>
        </p:nvSpPr>
        <p:spPr>
          <a:xfrm>
            <a:off x="186813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D9CCC"/>
                </a:solidFill>
              </a:rPr>
              <a:t>Uživatelský prohlížeč</a:t>
            </a:r>
            <a:endParaRPr lang="en-US" b="1" dirty="0">
              <a:solidFill>
                <a:srgbClr val="3D9CCC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6C914C3-E12E-4C00-B0E0-5CFA007C3AD8}"/>
              </a:ext>
            </a:extLst>
          </p:cNvPr>
          <p:cNvSpPr txBox="1"/>
          <p:nvPr/>
        </p:nvSpPr>
        <p:spPr>
          <a:xfrm>
            <a:off x="7973962" y="6418006"/>
            <a:ext cx="403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9492C"/>
                </a:solidFill>
              </a:rPr>
              <a:t>Webový PHP server</a:t>
            </a:r>
            <a:endParaRPr lang="en-US" b="1" dirty="0">
              <a:solidFill>
                <a:srgbClr val="C9492C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DC9D476-0AB9-4B36-A986-3F2866381B6E}"/>
              </a:ext>
            </a:extLst>
          </p:cNvPr>
          <p:cNvSpPr txBox="1"/>
          <p:nvPr/>
        </p:nvSpPr>
        <p:spPr>
          <a:xfrm>
            <a:off x="5402790" y="6160983"/>
            <a:ext cx="172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Strana 9 - 10</a:t>
            </a:r>
            <a:endParaRPr lang="en-US" sz="2000" dirty="0"/>
          </a:p>
        </p:txBody>
      </p:sp>
      <p:pic>
        <p:nvPicPr>
          <p:cNvPr id="25" name="Grafický objekt 24" descr="Informace se souvislou výplní">
            <a:extLst>
              <a:ext uri="{FF2B5EF4-FFF2-40B4-BE49-F238E27FC236}">
                <a16:creationId xmlns:a16="http://schemas.microsoft.com/office/drawing/2014/main" id="{618ED643-99BE-4CD3-878E-BC0942E1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3815" y="6142063"/>
            <a:ext cx="437950" cy="4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6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</TotalTime>
  <Words>1569</Words>
  <Application>Microsoft Office PowerPoint</Application>
  <PresentationFormat>Širokoúhlá obrazovka</PresentationFormat>
  <Paragraphs>528</Paragraphs>
  <Slides>134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134</vt:i4>
      </vt:variant>
    </vt:vector>
  </HeadingPairs>
  <TitlesOfParts>
    <vt:vector size="138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Přihlášení a získávání dat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Náhodné generování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Svoboda</dc:creator>
  <cp:lastModifiedBy>Tomáš Svoboda</cp:lastModifiedBy>
  <cp:revision>3</cp:revision>
  <dcterms:created xsi:type="dcterms:W3CDTF">2021-11-28T23:55:30Z</dcterms:created>
  <dcterms:modified xsi:type="dcterms:W3CDTF">2022-04-07T22:45:14Z</dcterms:modified>
</cp:coreProperties>
</file>