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EACA4CF-3D27-47C0-A3F9-F603B1904CC1}">
          <p14:sldIdLst>
            <p14:sldId id="256"/>
            <p14:sldId id="259"/>
            <p14:sldId id="258"/>
            <p14:sldId id="257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1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8126C-07B8-416D-B047-0F2B1B216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63C63B-3834-4DE8-A9DE-C6472881B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187A8-2F07-4D2B-97C2-70CF13965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893E-F28D-4660-B519-A2CC2F90D6F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B0043-7A28-44A5-963D-E49A49935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CFD83-A84F-4EAC-86D9-89458CDE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6AC4-DA29-4688-839E-D5FB07FF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839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662AE-EDFC-49C2-BDD3-8F1DA9A33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2F490A-F0E0-4D70-9B7F-ACB9AD0DEC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D04F2-9897-42DD-9B7C-9EFF685B3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893E-F28D-4660-B519-A2CC2F90D6F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DF797-930F-4B12-AAE6-B9FAB28A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FFC64-BA6B-4032-8690-1AF573457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6AC4-DA29-4688-839E-D5FB07FF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61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CE1DAD-B641-4DCE-AF84-119DB056F3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6ED87A-DA53-4994-BCFE-442072FDF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2671E-563D-4DF4-9967-40B5F33A7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893E-F28D-4660-B519-A2CC2F90D6F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36D7F-32B5-487C-A40B-970871ABE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F3B78-43C0-4810-A57C-14BD122A7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6AC4-DA29-4688-839E-D5FB07FF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47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2C32C-8E98-470B-897A-74A59A799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758A9-D713-496F-A248-30FE7C136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04F02-9008-490D-AFDB-3317C3107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893E-F28D-4660-B519-A2CC2F90D6F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9351C-7802-4D0E-8147-01BB78CBF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C2A6C-4929-4137-AA26-D2368931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6AC4-DA29-4688-839E-D5FB07FF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5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A5152-0D4D-4084-A4D8-033B3E0B0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CEE18F-274B-4AAB-B870-5D2DC7E2D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F98A8-D5E3-4E9F-8B93-608C43793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893E-F28D-4660-B519-A2CC2F90D6F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CF107-E613-46F0-A38A-7B8413A3A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9D455-3775-4223-87DE-B9D320809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6AC4-DA29-4688-839E-D5FB07FF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4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2FB6E-3578-4D77-995E-977732ADA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BB53C-C324-4713-8C2F-F661E2220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448E17-5E59-43B3-BA04-21CCBA5A9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515E8-9A0C-4C30-9FAA-24F660BBE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893E-F28D-4660-B519-A2CC2F90D6F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2CD997-6339-4490-B24B-328FB5EE5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DA18EA-ED9D-445F-98AF-9596ED120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6AC4-DA29-4688-839E-D5FB07FF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9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2CD83-9645-4864-A9C7-CF208E99E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879698-41E6-4BCF-BDB5-8038476BD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4A3AF2-312C-4364-9C73-865C6FCE8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C2CB59-3278-4DE2-AAED-C805A449BE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A7059D-973E-40A3-A7D4-D7CDB6611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09A96F-E777-4FD1-B66B-9BAF890DB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893E-F28D-4660-B519-A2CC2F90D6F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F5BF7D-FECA-45C4-BB9A-0D054CAD9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6D2247-E465-4F56-8988-5733C043C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6AC4-DA29-4688-839E-D5FB07FF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5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52BF4-635B-4072-B4DA-26DB47418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53796F-1B92-4CB4-A77C-A5C486479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893E-F28D-4660-B519-A2CC2F90D6F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FE0B76-2B7C-439A-8D19-BDF97142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6C0083-7B5B-4FE0-B4DB-99320EAFF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6AC4-DA29-4688-839E-D5FB07FF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0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1A4057-2A53-4A05-A534-7AB84CE47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893E-F28D-4660-B519-A2CC2F90D6F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07FB7A-D6E2-4E1B-A614-9F4B5A94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4E9049-8EDD-451E-AB22-D2111C583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6AC4-DA29-4688-839E-D5FB07FF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40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C2376-ECBD-40B1-B58D-AD8E5BD6F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DFB7D-D100-4FAE-A8AE-E81B62DA0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C44C2F-2C03-482F-9D11-606F1272F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24E87B-D1FA-4885-BDD1-57F3379D1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893E-F28D-4660-B519-A2CC2F90D6F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E1A1D9-04A2-4699-8B42-1C4B600F9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7ECC9D-C714-4250-BCDF-F3BE22694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6AC4-DA29-4688-839E-D5FB07FF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88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46BF4-113A-4F86-ABCF-A7C2C21C6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7C2508-EF48-468E-B4AA-A737C44CA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0839C9-32E9-4A36-9064-EB1C83997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76E2D6-220B-4209-85B6-AC41805F8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893E-F28D-4660-B519-A2CC2F90D6F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090FCD-7DD4-4C89-B867-D6F7C9B49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6E4F66-6FFF-4DBA-8637-36068462B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6AC4-DA29-4688-839E-D5FB07FF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859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65D0A4-D518-4D99-A48B-DE89DA008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F098C-E627-4FB8-9679-1946193A7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B5D16-00F1-4B99-9F52-4F774C9DC0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E893E-F28D-4660-B519-A2CC2F90D6F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84854-90EC-4672-B3D5-26E8A862F0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295AB-B27B-4683-9E3F-B601D7C347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76AC4-DA29-4688-839E-D5FB07FF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38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64D3A-9021-4239-82F8-471D6ACE8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8349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dirty="0"/>
              <a:t>Nástroje </a:t>
            </a:r>
            <a:br>
              <a:rPr lang="cs-CZ" dirty="0"/>
            </a:br>
            <a:r>
              <a:rPr lang="cs-CZ" dirty="0"/>
              <a:t>Swing GUI Designeru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Tvorba menu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898244-06E4-4B8E-92E8-4BBAAAA64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63172"/>
            <a:ext cx="9144000" cy="1655762"/>
          </a:xfrm>
        </p:spPr>
        <p:txBody>
          <a:bodyPr/>
          <a:lstStyle/>
          <a:p>
            <a:r>
              <a:rPr lang="cs-CZ" dirty="0"/>
              <a:t>Grafické rozhraní pro desktopové aplikace (GUI)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007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03A66-BF41-4AB1-8FFE-C428EC098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Komponenty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BCBEB-EFB1-4CB9-8455-07B3F5D6A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JLabel</a:t>
            </a:r>
            <a:r>
              <a:rPr lang="cs-CZ" dirty="0"/>
              <a:t> – popisek</a:t>
            </a:r>
          </a:p>
          <a:p>
            <a:pPr marL="0" indent="0">
              <a:buNone/>
            </a:pPr>
            <a:r>
              <a:rPr lang="cs-CZ" b="1" dirty="0"/>
              <a:t>JButton</a:t>
            </a:r>
            <a:r>
              <a:rPr lang="cs-CZ" dirty="0"/>
              <a:t> – tlačítko</a:t>
            </a:r>
          </a:p>
          <a:p>
            <a:pPr marL="0" indent="0">
              <a:buNone/>
            </a:pPr>
            <a:r>
              <a:rPr lang="cs-CZ" b="1" dirty="0"/>
              <a:t>JTextField</a:t>
            </a:r>
            <a:r>
              <a:rPr lang="cs-CZ" dirty="0"/>
              <a:t> – textové pole</a:t>
            </a:r>
          </a:p>
          <a:p>
            <a:pPr marL="0" indent="0">
              <a:buNone/>
            </a:pPr>
            <a:r>
              <a:rPr lang="cs-CZ" b="1" dirty="0"/>
              <a:t>JPasswordField </a:t>
            </a:r>
            <a:r>
              <a:rPr lang="cs-CZ" dirty="0"/>
              <a:t>– textové pole pro heslo</a:t>
            </a:r>
          </a:p>
          <a:p>
            <a:pPr marL="0" indent="0">
              <a:buNone/>
            </a:pPr>
            <a:r>
              <a:rPr lang="cs-CZ" b="1" dirty="0"/>
              <a:t>JList</a:t>
            </a:r>
            <a:r>
              <a:rPr lang="cs-CZ" dirty="0"/>
              <a:t> – seznam několika položek</a:t>
            </a:r>
          </a:p>
          <a:p>
            <a:pPr marL="0" indent="0">
              <a:buNone/>
            </a:pPr>
            <a:r>
              <a:rPr lang="cs-CZ" b="1" dirty="0"/>
              <a:t>JComboBox</a:t>
            </a:r>
            <a:r>
              <a:rPr lang="cs-CZ" dirty="0"/>
              <a:t> – vyskakovací seznam několika položek</a:t>
            </a:r>
          </a:p>
          <a:p>
            <a:pPr marL="0" indent="0">
              <a:buNone/>
            </a:pPr>
            <a:r>
              <a:rPr lang="cs-CZ" b="1" dirty="0"/>
              <a:t>JCheckBox</a:t>
            </a:r>
            <a:r>
              <a:rPr lang="cs-CZ" dirty="0"/>
              <a:t> – zaškrtávací políčko</a:t>
            </a:r>
          </a:p>
          <a:p>
            <a:pPr marL="0" indent="0">
              <a:buNone/>
            </a:pPr>
            <a:r>
              <a:rPr lang="cs-CZ" b="1" dirty="0"/>
              <a:t>JRadioButton</a:t>
            </a:r>
            <a:r>
              <a:rPr lang="cs-CZ" dirty="0"/>
              <a:t> – přepínač –</a:t>
            </a:r>
            <a:r>
              <a:rPr lang="en-US" dirty="0"/>
              <a:t>&gt; p</a:t>
            </a:r>
            <a:r>
              <a:rPr lang="cs-CZ" dirty="0"/>
              <a:t>řepínané položky v</a:t>
            </a:r>
            <a:r>
              <a:rPr lang="en-US" dirty="0"/>
              <a:t> </a:t>
            </a:r>
            <a:r>
              <a:rPr lang="en-US" b="1" dirty="0" err="1"/>
              <a:t>ButtonGroup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10300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8AFA4-B0C9-487A-AF5E-C50D90191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JPanel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CE95BB9-C99A-4823-97D3-ADE03415D9B8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38784" t="39917" r="27280" b="16537"/>
          <a:stretch/>
        </p:blipFill>
        <p:spPr bwMode="auto">
          <a:xfrm>
            <a:off x="3323130" y="2214108"/>
            <a:ext cx="5545737" cy="427876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51BE8E-E596-405C-8A59-83AEC60F7AF6}"/>
              </a:ext>
            </a:extLst>
          </p:cNvPr>
          <p:cNvSpPr txBox="1"/>
          <p:nvPr/>
        </p:nvSpPr>
        <p:spPr>
          <a:xfrm>
            <a:off x="3870959" y="1690688"/>
            <a:ext cx="445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Defaultní rozmístění FlowLayout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897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8AFA4-B0C9-487A-AF5E-C50D90191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273" y="1730375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JFrame</a:t>
            </a:r>
            <a:endParaRPr 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CE9BFA2D-2BC3-4E6D-9D33-83565D389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7656" y="4303713"/>
            <a:ext cx="9164193" cy="156966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JFrame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frame =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JFrame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"Hello</a:t>
            </a:r>
            <a:r>
              <a:rPr kumimoji="0" lang="cs-CZ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GUI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frame.setDefaultCloseOperation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JFrame.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EXIT_ON_CLOSE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frame.pack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frame.setVisible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042B92-1CBB-4C15-A716-FE3B97C452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203" t="30278" r="44297" b="60139"/>
          <a:stretch/>
        </p:blipFill>
        <p:spPr>
          <a:xfrm>
            <a:off x="3181349" y="0"/>
            <a:ext cx="5617449" cy="1730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73204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91604-89EF-4476-B6C1-6522B18E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Menu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883F5-6983-4DF2-9AA6-6F840BE73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JMenuBar</a:t>
            </a:r>
          </a:p>
          <a:p>
            <a:pPr marL="0" indent="0">
              <a:buNone/>
            </a:pPr>
            <a:r>
              <a:rPr lang="cs-CZ" dirty="0"/>
              <a:t>JMenu</a:t>
            </a:r>
          </a:p>
          <a:p>
            <a:pPr marL="0" indent="0">
              <a:buNone/>
            </a:pPr>
            <a:r>
              <a:rPr lang="cs-CZ" dirty="0"/>
              <a:t>JMenuItem</a:t>
            </a: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581DF1B2-AF0A-4B1A-A9C2-64205D8A82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515" y="611900"/>
            <a:ext cx="6753815" cy="563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295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59B08-23C7-42CF-83A6-A74195A00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JSlider</a:t>
            </a:r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7A106B7-A42E-48D1-BFBC-D6AA49F87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669180"/>
            <a:ext cx="10379765" cy="19389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JSlider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slider =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JSlider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JSlider.</a:t>
            </a: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HORIZONTAL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50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25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slider.setMinorTickSpacing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slider.setMajorTickSpacing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slider.setPaintTicks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slider.setPaintLabels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 descr="A picture containing clock&#10;&#10;Description automatically generated">
            <a:extLst>
              <a:ext uri="{FF2B5EF4-FFF2-40B4-BE49-F238E27FC236}">
                <a16:creationId xmlns:a16="http://schemas.microsoft.com/office/drawing/2014/main" id="{8FA42151-99D5-4B24-91B4-2323A4DEE1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75" y="1833563"/>
            <a:ext cx="3028950" cy="15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033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86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Consolas</vt:lpstr>
      <vt:lpstr>Office Theme</vt:lpstr>
      <vt:lpstr>Nástroje  Swing GUI Designeru  Tvorba menu</vt:lpstr>
      <vt:lpstr>Komponenty</vt:lpstr>
      <vt:lpstr>JPanel</vt:lpstr>
      <vt:lpstr>JFrame</vt:lpstr>
      <vt:lpstr>Menu</vt:lpstr>
      <vt:lpstr>JSlider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Nástroje  Swing GUI Designeru</dc:title>
  <dc:creator>Jakub Ransdorf</dc:creator>
  <cp:lastModifiedBy>Jakub Ransdorf</cp:lastModifiedBy>
  <cp:revision>7</cp:revision>
  <dcterms:created xsi:type="dcterms:W3CDTF">2020-03-30T22:56:50Z</dcterms:created>
  <dcterms:modified xsi:type="dcterms:W3CDTF">2020-03-31T13:03:25Z</dcterms:modified>
</cp:coreProperties>
</file>